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57" r:id="rId5"/>
    <p:sldId id="373" r:id="rId6"/>
    <p:sldId id="371" r:id="rId7"/>
    <p:sldId id="396" r:id="rId8"/>
    <p:sldId id="372" r:id="rId9"/>
    <p:sldId id="395" r:id="rId10"/>
    <p:sldId id="388" r:id="rId11"/>
    <p:sldId id="401" r:id="rId12"/>
    <p:sldId id="406" r:id="rId13"/>
    <p:sldId id="392" r:id="rId14"/>
    <p:sldId id="402" r:id="rId15"/>
    <p:sldId id="403" r:id="rId16"/>
    <p:sldId id="404" r:id="rId17"/>
    <p:sldId id="407" r:id="rId18"/>
    <p:sldId id="390" r:id="rId19"/>
    <p:sldId id="405" r:id="rId20"/>
    <p:sldId id="389" r:id="rId21"/>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738"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e, Joseph (DHCD)" userId="779d9057-5b00-45ca-ae31-80ed489830f2" providerId="ADAL" clId="{2589B106-443C-4281-8011-50EEA5DC351A}"/>
    <pc:docChg chg="undo custSel addSld delSld modSld">
      <pc:chgData name="Dennie, Joseph (DHCD)" userId="779d9057-5b00-45ca-ae31-80ed489830f2" providerId="ADAL" clId="{2589B106-443C-4281-8011-50EEA5DC351A}" dt="2023-08-01T16:01:31.025" v="125" actId="20577"/>
      <pc:docMkLst>
        <pc:docMk/>
      </pc:docMkLst>
      <pc:sldChg chg="modSp mod">
        <pc:chgData name="Dennie, Joseph (DHCD)" userId="779d9057-5b00-45ca-ae31-80ed489830f2" providerId="ADAL" clId="{2589B106-443C-4281-8011-50EEA5DC351A}" dt="2023-08-01T15:59:51.317" v="120" actId="20577"/>
        <pc:sldMkLst>
          <pc:docMk/>
          <pc:sldMk cId="3315670282" sldId="257"/>
        </pc:sldMkLst>
        <pc:spChg chg="mod">
          <ac:chgData name="Dennie, Joseph (DHCD)" userId="779d9057-5b00-45ca-ae31-80ed489830f2" providerId="ADAL" clId="{2589B106-443C-4281-8011-50EEA5DC351A}" dt="2023-08-01T15:59:51.317" v="120" actId="20577"/>
          <ac:spMkLst>
            <pc:docMk/>
            <pc:sldMk cId="3315670282" sldId="257"/>
            <ac:spMk id="162" creationId="{00000000-0000-0000-0000-000000000000}"/>
          </ac:spMkLst>
        </pc:spChg>
      </pc:sldChg>
      <pc:sldChg chg="modSp mod">
        <pc:chgData name="Dennie, Joseph (DHCD)" userId="779d9057-5b00-45ca-ae31-80ed489830f2" providerId="ADAL" clId="{2589B106-443C-4281-8011-50EEA5DC351A}" dt="2023-07-31T15:05:31.990" v="39"/>
        <pc:sldMkLst>
          <pc:docMk/>
          <pc:sldMk cId="1662875747" sldId="371"/>
        </pc:sldMkLst>
        <pc:spChg chg="mod">
          <ac:chgData name="Dennie, Joseph (DHCD)" userId="779d9057-5b00-45ca-ae31-80ed489830f2" providerId="ADAL" clId="{2589B106-443C-4281-8011-50EEA5DC351A}" dt="2023-07-31T15:05:31.990" v="39"/>
          <ac:spMkLst>
            <pc:docMk/>
            <pc:sldMk cId="1662875747" sldId="371"/>
            <ac:spMk id="154" creationId="{00000000-0000-0000-0000-000000000000}"/>
          </ac:spMkLst>
        </pc:spChg>
      </pc:sldChg>
      <pc:sldChg chg="modSp mod">
        <pc:chgData name="Dennie, Joseph (DHCD)" userId="779d9057-5b00-45ca-ae31-80ed489830f2" providerId="ADAL" clId="{2589B106-443C-4281-8011-50EEA5DC351A}" dt="2023-08-01T16:01:31.025" v="125" actId="20577"/>
        <pc:sldMkLst>
          <pc:docMk/>
          <pc:sldMk cId="2087469670" sldId="373"/>
        </pc:sldMkLst>
        <pc:spChg chg="mod">
          <ac:chgData name="Dennie, Joseph (DHCD)" userId="779d9057-5b00-45ca-ae31-80ed489830f2" providerId="ADAL" clId="{2589B106-443C-4281-8011-50EEA5DC351A}" dt="2023-08-01T16:01:31.025" v="125" actId="20577"/>
          <ac:spMkLst>
            <pc:docMk/>
            <pc:sldMk cId="2087469670" sldId="373"/>
            <ac:spMk id="4" creationId="{5FC6965F-94F7-A4EA-19F6-8E33E0C06D93}"/>
          </ac:spMkLst>
        </pc:spChg>
      </pc:sldChg>
      <pc:sldChg chg="delSp modSp mod">
        <pc:chgData name="Dennie, Joseph (DHCD)" userId="779d9057-5b00-45ca-ae31-80ed489830f2" providerId="ADAL" clId="{2589B106-443C-4281-8011-50EEA5DC351A}" dt="2023-07-31T17:37:21.359" v="79"/>
        <pc:sldMkLst>
          <pc:docMk/>
          <pc:sldMk cId="2955482821" sldId="389"/>
        </pc:sldMkLst>
        <pc:graphicFrameChg chg="modGraphic">
          <ac:chgData name="Dennie, Joseph (DHCD)" userId="779d9057-5b00-45ca-ae31-80ed489830f2" providerId="ADAL" clId="{2589B106-443C-4281-8011-50EEA5DC351A}" dt="2023-07-31T17:21:46.322" v="67" actId="20577"/>
          <ac:graphicFrameMkLst>
            <pc:docMk/>
            <pc:sldMk cId="2955482821" sldId="389"/>
            <ac:graphicFrameMk id="6" creationId="{0B3057A9-B7B1-5864-37AD-AF2262FE15E7}"/>
          </ac:graphicFrameMkLst>
        </pc:graphicFrameChg>
        <pc:picChg chg="del">
          <ac:chgData name="Dennie, Joseph (DHCD)" userId="779d9057-5b00-45ca-ae31-80ed489830f2" providerId="ADAL" clId="{2589B106-443C-4281-8011-50EEA5DC351A}" dt="2023-07-31T17:37:21.359" v="79"/>
          <ac:picMkLst>
            <pc:docMk/>
            <pc:sldMk cId="2955482821" sldId="389"/>
            <ac:picMk id="2" creationId="{B215ACD2-9B6A-AD8D-D7CC-EF6050DC0B12}"/>
          </ac:picMkLst>
        </pc:picChg>
      </pc:sldChg>
      <pc:sldChg chg="addSp delSp modSp mod">
        <pc:chgData name="Dennie, Joseph (DHCD)" userId="779d9057-5b00-45ca-ae31-80ed489830f2" providerId="ADAL" clId="{2589B106-443C-4281-8011-50EEA5DC351A}" dt="2023-08-01T15:54:40.181" v="97" actId="1076"/>
        <pc:sldMkLst>
          <pc:docMk/>
          <pc:sldMk cId="1300809213" sldId="390"/>
        </pc:sldMkLst>
        <pc:picChg chg="add mod">
          <ac:chgData name="Dennie, Joseph (DHCD)" userId="779d9057-5b00-45ca-ae31-80ed489830f2" providerId="ADAL" clId="{2589B106-443C-4281-8011-50EEA5DC351A}" dt="2023-08-01T15:54:40.181" v="97" actId="1076"/>
          <ac:picMkLst>
            <pc:docMk/>
            <pc:sldMk cId="1300809213" sldId="390"/>
            <ac:picMk id="4" creationId="{0315DE41-73AE-82B3-18BE-88755F99B99F}"/>
          </ac:picMkLst>
        </pc:picChg>
        <pc:picChg chg="add del">
          <ac:chgData name="Dennie, Joseph (DHCD)" userId="779d9057-5b00-45ca-ae31-80ed489830f2" providerId="ADAL" clId="{2589B106-443C-4281-8011-50EEA5DC351A}" dt="2023-07-31T17:01:16.479" v="54" actId="478"/>
          <ac:picMkLst>
            <pc:docMk/>
            <pc:sldMk cId="1300809213" sldId="390"/>
            <ac:picMk id="4" creationId="{BFA7E0A3-B8E9-4FF5-A541-134F3D9CF01D}"/>
          </ac:picMkLst>
        </pc:picChg>
        <pc:picChg chg="add del mod">
          <ac:chgData name="Dennie, Joseph (DHCD)" userId="779d9057-5b00-45ca-ae31-80ed489830f2" providerId="ADAL" clId="{2589B106-443C-4281-8011-50EEA5DC351A}" dt="2023-08-01T15:54:34.071" v="95" actId="478"/>
          <ac:picMkLst>
            <pc:docMk/>
            <pc:sldMk cId="1300809213" sldId="390"/>
            <ac:picMk id="7" creationId="{29C43674-90CB-04C4-8C63-CAE56C20A815}"/>
          </ac:picMkLst>
        </pc:picChg>
      </pc:sldChg>
      <pc:sldChg chg="addSp delSp modSp mod">
        <pc:chgData name="Dennie, Joseph (DHCD)" userId="779d9057-5b00-45ca-ae31-80ed489830f2" providerId="ADAL" clId="{2589B106-443C-4281-8011-50EEA5DC351A}" dt="2023-07-31T16:58:52.265" v="48" actId="14100"/>
        <pc:sldMkLst>
          <pc:docMk/>
          <pc:sldMk cId="3492020438" sldId="392"/>
        </pc:sldMkLst>
        <pc:spChg chg="del mod">
          <ac:chgData name="Dennie, Joseph (DHCD)" userId="779d9057-5b00-45ca-ae31-80ed489830f2" providerId="ADAL" clId="{2589B106-443C-4281-8011-50EEA5DC351A}" dt="2023-07-31T16:58:47.142" v="46" actId="478"/>
          <ac:spMkLst>
            <pc:docMk/>
            <pc:sldMk cId="3492020438" sldId="392"/>
            <ac:spMk id="11" creationId="{F4A7015F-5874-2E69-22D1-F58F93B851E0}"/>
          </ac:spMkLst>
        </pc:spChg>
        <pc:picChg chg="add mod">
          <ac:chgData name="Dennie, Joseph (DHCD)" userId="779d9057-5b00-45ca-ae31-80ed489830f2" providerId="ADAL" clId="{2589B106-443C-4281-8011-50EEA5DC351A}" dt="2023-07-31T16:58:52.265" v="48" actId="14100"/>
          <ac:picMkLst>
            <pc:docMk/>
            <pc:sldMk cId="3492020438" sldId="392"/>
            <ac:picMk id="7" creationId="{97EB64C0-809E-D3A9-DAA3-CAFD232EE508}"/>
          </ac:picMkLst>
        </pc:picChg>
        <pc:picChg chg="del">
          <ac:chgData name="Dennie, Joseph (DHCD)" userId="779d9057-5b00-45ca-ae31-80ed489830f2" providerId="ADAL" clId="{2589B106-443C-4281-8011-50EEA5DC351A}" dt="2023-07-31T16:58:39.270" v="41" actId="478"/>
          <ac:picMkLst>
            <pc:docMk/>
            <pc:sldMk cId="3492020438" sldId="392"/>
            <ac:picMk id="9" creationId="{6DF19F06-9878-00C3-A289-BB0C5988DEC4}"/>
          </ac:picMkLst>
        </pc:picChg>
      </pc:sldChg>
      <pc:sldChg chg="addSp delSp modSp mod">
        <pc:chgData name="Dennie, Joseph (DHCD)" userId="779d9057-5b00-45ca-ae31-80ed489830f2" providerId="ADAL" clId="{2589B106-443C-4281-8011-50EEA5DC351A}" dt="2023-08-01T15:55:33.608" v="98"/>
        <pc:sldMkLst>
          <pc:docMk/>
          <pc:sldMk cId="3680227023" sldId="404"/>
        </pc:sldMkLst>
        <pc:spChg chg="mod">
          <ac:chgData name="Dennie, Joseph (DHCD)" userId="779d9057-5b00-45ca-ae31-80ed489830f2" providerId="ADAL" clId="{2589B106-443C-4281-8011-50EEA5DC351A}" dt="2023-08-01T15:55:33.608" v="98"/>
          <ac:spMkLst>
            <pc:docMk/>
            <pc:sldMk cId="3680227023" sldId="404"/>
            <ac:spMk id="4" creationId="{0F2B8FBA-3D0D-FA16-CC50-96149E0CED69}"/>
          </ac:spMkLst>
        </pc:spChg>
        <pc:picChg chg="add del mod">
          <ac:chgData name="Dennie, Joseph (DHCD)" userId="779d9057-5b00-45ca-ae31-80ed489830f2" providerId="ADAL" clId="{2589B106-443C-4281-8011-50EEA5DC351A}" dt="2023-07-31T17:36:45.895" v="71"/>
          <ac:picMkLst>
            <pc:docMk/>
            <pc:sldMk cId="3680227023" sldId="404"/>
            <ac:picMk id="3" creationId="{677BF352-01D0-E061-FAAD-277E3B98F9AF}"/>
          </ac:picMkLst>
        </pc:picChg>
        <pc:picChg chg="add del mod">
          <ac:chgData name="Dennie, Joseph (DHCD)" userId="779d9057-5b00-45ca-ae31-80ed489830f2" providerId="ADAL" clId="{2589B106-443C-4281-8011-50EEA5DC351A}" dt="2023-07-31T17:36:52.191" v="73"/>
          <ac:picMkLst>
            <pc:docMk/>
            <pc:sldMk cId="3680227023" sldId="404"/>
            <ac:picMk id="7" creationId="{31B4A829-6219-1346-7259-943AAF43133A}"/>
          </ac:picMkLst>
        </pc:picChg>
        <pc:picChg chg="del">
          <ac:chgData name="Dennie, Joseph (DHCD)" userId="779d9057-5b00-45ca-ae31-80ed489830f2" providerId="ADAL" clId="{2589B106-443C-4281-8011-50EEA5DC351A}" dt="2023-07-31T17:36:57.644" v="74"/>
          <ac:picMkLst>
            <pc:docMk/>
            <pc:sldMk cId="3680227023" sldId="404"/>
            <ac:picMk id="8" creationId="{5A05E95A-E49C-E060-68B6-F42AB2042B1D}"/>
          </ac:picMkLst>
        </pc:picChg>
        <pc:picChg chg="del">
          <ac:chgData name="Dennie, Joseph (DHCD)" userId="779d9057-5b00-45ca-ae31-80ed489830f2" providerId="ADAL" clId="{2589B106-443C-4281-8011-50EEA5DC351A}" dt="2023-07-31T17:37:14.977" v="78"/>
          <ac:picMkLst>
            <pc:docMk/>
            <pc:sldMk cId="3680227023" sldId="404"/>
            <ac:picMk id="9" creationId="{F2677B3D-7353-097F-0B8B-FBD45E5CFCCD}"/>
          </ac:picMkLst>
        </pc:picChg>
      </pc:sldChg>
      <pc:sldChg chg="addSp delSp modSp add del mod">
        <pc:chgData name="Dennie, Joseph (DHCD)" userId="779d9057-5b00-45ca-ae31-80ed489830f2" providerId="ADAL" clId="{2589B106-443C-4281-8011-50EEA5DC351A}" dt="2023-08-01T15:59:03.769" v="106"/>
        <pc:sldMkLst>
          <pc:docMk/>
          <pc:sldMk cId="2289908369" sldId="406"/>
        </pc:sldMkLst>
        <pc:spChg chg="mod">
          <ac:chgData name="Dennie, Joseph (DHCD)" userId="779d9057-5b00-45ca-ae31-80ed489830f2" providerId="ADAL" clId="{2589B106-443C-4281-8011-50EEA5DC351A}" dt="2023-08-01T15:59:03.769" v="106"/>
          <ac:spMkLst>
            <pc:docMk/>
            <pc:sldMk cId="2289908369" sldId="406"/>
            <ac:spMk id="2" creationId="{9878DEEE-6B72-8C44-981B-FF7D861BB47F}"/>
          </ac:spMkLst>
        </pc:spChg>
        <pc:picChg chg="add mod">
          <ac:chgData name="Dennie, Joseph (DHCD)" userId="779d9057-5b00-45ca-ae31-80ed489830f2" providerId="ADAL" clId="{2589B106-443C-4281-8011-50EEA5DC351A}" dt="2023-08-01T15:58:57.102" v="105" actId="14100"/>
          <ac:picMkLst>
            <pc:docMk/>
            <pc:sldMk cId="2289908369" sldId="406"/>
            <ac:picMk id="4" creationId="{1C46DA84-52F0-E14D-E5EA-0870AFB6BB7F}"/>
          </ac:picMkLst>
        </pc:picChg>
        <pc:picChg chg="del">
          <ac:chgData name="Dennie, Joseph (DHCD)" userId="779d9057-5b00-45ca-ae31-80ed489830f2" providerId="ADAL" clId="{2589B106-443C-4281-8011-50EEA5DC351A}" dt="2023-08-01T15:58:49.903" v="102" actId="478"/>
          <ac:picMkLst>
            <pc:docMk/>
            <pc:sldMk cId="2289908369" sldId="406"/>
            <ac:picMk id="8" creationId="{973F82AC-4129-8F45-F3EE-B0FD4F08FD45}"/>
          </ac:picMkLst>
        </pc:picChg>
      </pc:sldChg>
      <pc:sldChg chg="addSp delSp modSp mod">
        <pc:chgData name="Dennie, Joseph (DHCD)" userId="779d9057-5b00-45ca-ae31-80ed489830f2" providerId="ADAL" clId="{2589B106-443C-4281-8011-50EEA5DC351A}" dt="2023-08-01T15:53:46.938" v="89" actId="14100"/>
        <pc:sldMkLst>
          <pc:docMk/>
          <pc:sldMk cId="1532156283" sldId="407"/>
        </pc:sldMkLst>
        <pc:spChg chg="mod">
          <ac:chgData name="Dennie, Joseph (DHCD)" userId="779d9057-5b00-45ca-ae31-80ed489830f2" providerId="ADAL" clId="{2589B106-443C-4281-8011-50EEA5DC351A}" dt="2023-07-31T17:37:44.803" v="82"/>
          <ac:spMkLst>
            <pc:docMk/>
            <pc:sldMk cId="1532156283" sldId="407"/>
            <ac:spMk id="3" creationId="{17E13317-D8AA-1A7F-248F-9C830A7A960D}"/>
          </ac:spMkLst>
        </pc:spChg>
        <pc:picChg chg="add mod">
          <ac:chgData name="Dennie, Joseph (DHCD)" userId="779d9057-5b00-45ca-ae31-80ed489830f2" providerId="ADAL" clId="{2589B106-443C-4281-8011-50EEA5DC351A}" dt="2023-08-01T15:53:46.938" v="89" actId="14100"/>
          <ac:picMkLst>
            <pc:docMk/>
            <pc:sldMk cId="1532156283" sldId="407"/>
            <ac:picMk id="4" creationId="{72E9C77D-C6C0-B5D5-BBBC-C44389440633}"/>
          </ac:picMkLst>
        </pc:picChg>
        <pc:picChg chg="del">
          <ac:chgData name="Dennie, Joseph (DHCD)" userId="779d9057-5b00-45ca-ae31-80ed489830f2" providerId="ADAL" clId="{2589B106-443C-4281-8011-50EEA5DC351A}" dt="2023-08-01T15:53:31.924" v="83" actId="478"/>
          <ac:picMkLst>
            <pc:docMk/>
            <pc:sldMk cId="1532156283" sldId="407"/>
            <ac:picMk id="8" creationId="{A5FB3F5C-2C32-5600-E5BD-2C5B51D6907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5273004" y="0"/>
            <a:ext cx="4033943" cy="352375"/>
          </a:xfrm>
          <a:prstGeom prst="rect">
            <a:avLst/>
          </a:prstGeom>
        </p:spPr>
        <p:txBody>
          <a:bodyPr vert="horz" lIns="93324" tIns="46662" rIns="93324" bIns="46662" rtlCol="0"/>
          <a:lstStyle>
            <a:lvl1pPr algn="r">
              <a:defRPr sz="1200"/>
            </a:lvl1pPr>
          </a:lstStyle>
          <a:p>
            <a:fld id="{BD80A189-C5A4-4F7D-8D11-983210B7B0D2}" type="datetimeFigureOut">
              <a:rPr lang="en-US" smtClean="0"/>
              <a:t>7/31/2023</a:t>
            </a:fld>
            <a:endParaRPr lang="en-US"/>
          </a:p>
        </p:txBody>
      </p:sp>
      <p:sp>
        <p:nvSpPr>
          <p:cNvPr id="4" name="Footer Placeholder 3"/>
          <p:cNvSpPr>
            <a:spLocks noGrp="1"/>
          </p:cNvSpPr>
          <p:nvPr>
            <p:ph type="ftr" sz="quarter" idx="2"/>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4" y="6670727"/>
            <a:ext cx="4033943" cy="352374"/>
          </a:xfrm>
          <a:prstGeom prst="rect">
            <a:avLst/>
          </a:prstGeom>
        </p:spPr>
        <p:txBody>
          <a:bodyPr vert="horz" lIns="93324" tIns="46662" rIns="93324" bIns="46662" rtlCol="0" anchor="b"/>
          <a:lstStyle>
            <a:lvl1pPr algn="r">
              <a:defRPr sz="1200"/>
            </a:lvl1pPr>
          </a:lstStyle>
          <a:p>
            <a:fld id="{745D5F06-E7A3-4261-AA5D-B6A825A4248A}" type="slidenum">
              <a:rPr lang="en-US" smtClean="0"/>
              <a:t>‹#›</a:t>
            </a:fld>
            <a:endParaRPr lang="en-US"/>
          </a:p>
        </p:txBody>
      </p:sp>
    </p:spTree>
    <p:extLst>
      <p:ext uri="{BB962C8B-B14F-4D97-AF65-F5344CB8AC3E}">
        <p14:creationId xmlns:p14="http://schemas.microsoft.com/office/powerpoint/2010/main" val="9192414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13" tIns="46657" rIns="93313" bIns="46657" rtlCol="0"/>
          <a:lstStyle>
            <a:lvl1pPr algn="l">
              <a:defRPr sz="1200"/>
            </a:lvl1pPr>
          </a:lstStyle>
          <a:p>
            <a:endParaRPr lang="en-US"/>
          </a:p>
        </p:txBody>
      </p:sp>
      <p:sp>
        <p:nvSpPr>
          <p:cNvPr id="3" name="Date Placeholder 2"/>
          <p:cNvSpPr>
            <a:spLocks noGrp="1"/>
          </p:cNvSpPr>
          <p:nvPr>
            <p:ph type="dt" idx="1"/>
          </p:nvPr>
        </p:nvSpPr>
        <p:spPr>
          <a:xfrm>
            <a:off x="5273005" y="0"/>
            <a:ext cx="4033943" cy="352375"/>
          </a:xfrm>
          <a:prstGeom prst="rect">
            <a:avLst/>
          </a:prstGeom>
        </p:spPr>
        <p:txBody>
          <a:bodyPr vert="horz" lIns="93313" tIns="46657" rIns="93313" bIns="46657" rtlCol="0"/>
          <a:lstStyle>
            <a:lvl1pPr algn="r">
              <a:defRPr sz="1200"/>
            </a:lvl1pPr>
          </a:lstStyle>
          <a:p>
            <a:fld id="{6EDC1036-AFE6-42FF-8896-2913C71197BE}" type="datetimeFigureOut">
              <a:rPr lang="en-US" smtClean="0"/>
              <a:t>7/31/2023</a:t>
            </a:fld>
            <a:endParaRPr lang="en-US"/>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13" tIns="46657" rIns="93313" bIns="46657" rtlCol="0" anchor="ctr"/>
          <a:lstStyle/>
          <a:p>
            <a:endParaRPr lang="en-US"/>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13" tIns="46657" rIns="93313" bIns="4665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8"/>
            <a:ext cx="4033943" cy="352374"/>
          </a:xfrm>
          <a:prstGeom prst="rect">
            <a:avLst/>
          </a:prstGeom>
        </p:spPr>
        <p:txBody>
          <a:bodyPr vert="horz" lIns="93313" tIns="46657" rIns="93313"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5273005" y="6670728"/>
            <a:ext cx="4033943" cy="352374"/>
          </a:xfrm>
          <a:prstGeom prst="rect">
            <a:avLst/>
          </a:prstGeom>
        </p:spPr>
        <p:txBody>
          <a:bodyPr vert="horz" lIns="93313" tIns="46657" rIns="93313" bIns="46657" rtlCol="0" anchor="b"/>
          <a:lstStyle>
            <a:lvl1pPr algn="r">
              <a:defRPr sz="1200"/>
            </a:lvl1pPr>
          </a:lstStyle>
          <a:p>
            <a:fld id="{CCACE65A-4B4D-4A0A-9CBE-78C60194CC18}" type="slidenum">
              <a:rPr lang="en-US" smtClean="0"/>
              <a:t>‹#›</a:t>
            </a:fld>
            <a:endParaRPr lang="en-US"/>
          </a:p>
        </p:txBody>
      </p:sp>
    </p:spTree>
    <p:extLst>
      <p:ext uri="{BB962C8B-B14F-4D97-AF65-F5344CB8AC3E}">
        <p14:creationId xmlns:p14="http://schemas.microsoft.com/office/powerpoint/2010/main" val="11106934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77dd0fc97_0_249:notes"/>
          <p:cNvSpPr txBox="1">
            <a:spLocks noGrp="1"/>
          </p:cNvSpPr>
          <p:nvPr>
            <p:ph type="body" idx="1"/>
          </p:nvPr>
        </p:nvSpPr>
        <p:spPr>
          <a:xfrm>
            <a:off x="953320" y="3396207"/>
            <a:ext cx="7626567" cy="3217457"/>
          </a:xfrm>
          <a:prstGeom prst="rect">
            <a:avLst/>
          </a:prstGeom>
          <a:noFill/>
          <a:ln>
            <a:noFill/>
          </a:ln>
        </p:spPr>
        <p:txBody>
          <a:bodyPr spcFirstLastPara="1" wrap="square" lIns="95219" tIns="95219" rIns="95219" bIns="95219" anchor="t" anchorCtr="0">
            <a:noAutofit/>
          </a:bodyPr>
          <a:lstStyle/>
          <a:p>
            <a:endParaRPr/>
          </a:p>
        </p:txBody>
      </p:sp>
      <p:sp>
        <p:nvSpPr>
          <p:cNvPr id="159" name="Google Shape;159;g1177dd0fc97_0_249:notes"/>
          <p:cNvSpPr>
            <a:spLocks noGrp="1" noRot="1" noChangeAspect="1"/>
          </p:cNvSpPr>
          <p:nvPr>
            <p:ph type="sldImg" idx="2"/>
          </p:nvPr>
        </p:nvSpPr>
        <p:spPr>
          <a:xfrm>
            <a:off x="2382838" y="536575"/>
            <a:ext cx="4767262" cy="26812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397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3a10bc23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3a10bc23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5622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3a10bc23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3a10bc23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471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3a10bc23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3a10bc23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63114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3a10bc23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3a10bc231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6256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
        <p:cNvGrpSpPr/>
        <p:nvPr/>
      </p:nvGrpSpPr>
      <p:grpSpPr>
        <a:xfrm>
          <a:off x="0" y="0"/>
          <a:ext cx="0" cy="0"/>
          <a:chOff x="0" y="0"/>
          <a:chExt cx="0" cy="0"/>
        </a:xfrm>
      </p:grpSpPr>
      <p:sp>
        <p:nvSpPr>
          <p:cNvPr id="10" name="Google Shape;10;p2"/>
          <p:cNvSpPr/>
          <p:nvPr/>
        </p:nvSpPr>
        <p:spPr>
          <a:xfrm>
            <a:off x="0" y="733828"/>
            <a:ext cx="12192000" cy="6124000"/>
          </a:xfrm>
          <a:prstGeom prst="rect">
            <a:avLst/>
          </a:prstGeom>
          <a:solidFill>
            <a:srgbClr val="21325E"/>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11" name="Google Shape;11;p2"/>
          <p:cNvSpPr/>
          <p:nvPr/>
        </p:nvSpPr>
        <p:spPr>
          <a:xfrm rot="10800000" flipH="1">
            <a:off x="0" y="-9568"/>
            <a:ext cx="12192000" cy="602000"/>
          </a:xfrm>
          <a:prstGeom prst="rect">
            <a:avLst/>
          </a:prstGeom>
          <a:solidFill>
            <a:schemeClr val="accent6"/>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Calibri"/>
              <a:ea typeface="Calibri"/>
              <a:cs typeface="Calibri"/>
              <a:sym typeface="Calibri"/>
            </a:endParaRPr>
          </a:p>
        </p:txBody>
      </p:sp>
      <p:sp>
        <p:nvSpPr>
          <p:cNvPr id="12" name="Google Shape;12;p2"/>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4657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25"/>
        <p:cNvGrpSpPr/>
        <p:nvPr/>
      </p:nvGrpSpPr>
      <p:grpSpPr>
        <a:xfrm>
          <a:off x="0" y="0"/>
          <a:ext cx="0" cy="0"/>
          <a:chOff x="0" y="0"/>
          <a:chExt cx="0" cy="0"/>
        </a:xfrm>
      </p:grpSpPr>
      <p:sp>
        <p:nvSpPr>
          <p:cNvPr id="26" name="Google Shape;26;p4"/>
          <p:cNvSpPr>
            <a:spLocks noGrp="1"/>
          </p:cNvSpPr>
          <p:nvPr>
            <p:ph type="pic" idx="2"/>
          </p:nvPr>
        </p:nvSpPr>
        <p:spPr>
          <a:xfrm>
            <a:off x="354067" y="-67"/>
            <a:ext cx="4094400" cy="6858000"/>
          </a:xfrm>
          <a:prstGeom prst="rect">
            <a:avLst/>
          </a:prstGeom>
          <a:noFill/>
          <a:ln>
            <a:noFill/>
          </a:ln>
        </p:spPr>
      </p:sp>
      <p:sp>
        <p:nvSpPr>
          <p:cNvPr id="27" name="Google Shape;27;p4"/>
          <p:cNvSpPr txBox="1">
            <a:spLocks noGrp="1"/>
          </p:cNvSpPr>
          <p:nvPr>
            <p:ph type="title"/>
          </p:nvPr>
        </p:nvSpPr>
        <p:spPr>
          <a:xfrm>
            <a:off x="5198200" y="1212033"/>
            <a:ext cx="51056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28" name="Google Shape;28;p4"/>
          <p:cNvSpPr txBox="1">
            <a:spLocks noGrp="1"/>
          </p:cNvSpPr>
          <p:nvPr>
            <p:ph type="subTitle" idx="1"/>
          </p:nvPr>
        </p:nvSpPr>
        <p:spPr>
          <a:xfrm>
            <a:off x="5198200" y="2246167"/>
            <a:ext cx="6803200" cy="1074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29" name="Google Shape;29;p4"/>
          <p:cNvSpPr txBox="1">
            <a:spLocks noGrp="1"/>
          </p:cNvSpPr>
          <p:nvPr>
            <p:ph type="body" idx="3"/>
          </p:nvPr>
        </p:nvSpPr>
        <p:spPr>
          <a:xfrm>
            <a:off x="5198200" y="2910367"/>
            <a:ext cx="6044000" cy="3648800"/>
          </a:xfrm>
          <a:prstGeom prst="rect">
            <a:avLst/>
          </a:prstGeom>
          <a:noFill/>
          <a:ln>
            <a:noFill/>
          </a:ln>
        </p:spPr>
        <p:txBody>
          <a:bodyPr spcFirstLastPara="1" wrap="square" lIns="0" tIns="0" rIns="0" bIns="0" anchor="t" anchorCtr="0">
            <a:noAutofit/>
          </a:bodyPr>
          <a:lstStyle>
            <a:lvl1pPr marL="609585" lvl="0" indent="-423323" rtl="0">
              <a:spcBef>
                <a:spcPts val="0"/>
              </a:spcBef>
              <a:spcAft>
                <a:spcPts val="0"/>
              </a:spcAft>
              <a:buClr>
                <a:schemeClr val="dk2"/>
              </a:buClr>
              <a:buSzPts val="1400"/>
              <a:buChar char="●"/>
              <a:defRPr>
                <a:solidFill>
                  <a:schemeClr val="dk2"/>
                </a:solidFill>
              </a:defRPr>
            </a:lvl1pPr>
            <a:lvl2pPr marL="1219170" lvl="1" indent="-423323" rtl="0">
              <a:spcBef>
                <a:spcPts val="0"/>
              </a:spcBef>
              <a:spcAft>
                <a:spcPts val="0"/>
              </a:spcAft>
              <a:buClr>
                <a:schemeClr val="dk2"/>
              </a:buClr>
              <a:buSzPts val="1400"/>
              <a:buChar char="○"/>
              <a:defRPr>
                <a:solidFill>
                  <a:schemeClr val="dk2"/>
                </a:solidFill>
              </a:defRPr>
            </a:lvl2pPr>
            <a:lvl3pPr marL="1828754" lvl="2" indent="-423323" rtl="0">
              <a:spcBef>
                <a:spcPts val="0"/>
              </a:spcBef>
              <a:spcAft>
                <a:spcPts val="0"/>
              </a:spcAft>
              <a:buClr>
                <a:schemeClr val="dk2"/>
              </a:buClr>
              <a:buSzPts val="1400"/>
              <a:buChar char="■"/>
              <a:defRPr>
                <a:solidFill>
                  <a:schemeClr val="dk2"/>
                </a:solidFill>
              </a:defRPr>
            </a:lvl3pPr>
            <a:lvl4pPr marL="2438339" lvl="3" indent="-423323" rtl="0">
              <a:spcBef>
                <a:spcPts val="0"/>
              </a:spcBef>
              <a:spcAft>
                <a:spcPts val="0"/>
              </a:spcAft>
              <a:buClr>
                <a:schemeClr val="dk2"/>
              </a:buClr>
              <a:buSzPts val="1400"/>
              <a:buChar char="●"/>
              <a:defRPr>
                <a:solidFill>
                  <a:schemeClr val="dk2"/>
                </a:solidFill>
              </a:defRPr>
            </a:lvl4pPr>
            <a:lvl5pPr marL="3047924" lvl="4" indent="-423323" rtl="0">
              <a:spcBef>
                <a:spcPts val="0"/>
              </a:spcBef>
              <a:spcAft>
                <a:spcPts val="0"/>
              </a:spcAft>
              <a:buClr>
                <a:schemeClr val="dk2"/>
              </a:buClr>
              <a:buSzPts val="1400"/>
              <a:buChar char="○"/>
              <a:defRPr>
                <a:solidFill>
                  <a:schemeClr val="dk2"/>
                </a:solidFill>
              </a:defRPr>
            </a:lvl5pPr>
            <a:lvl6pPr marL="3657509" lvl="5" indent="-423323" rtl="0">
              <a:spcBef>
                <a:spcPts val="0"/>
              </a:spcBef>
              <a:spcAft>
                <a:spcPts val="0"/>
              </a:spcAft>
              <a:buClr>
                <a:schemeClr val="dk2"/>
              </a:buClr>
              <a:buSzPts val="1400"/>
              <a:buChar char="■"/>
              <a:defRPr>
                <a:solidFill>
                  <a:schemeClr val="dk2"/>
                </a:solidFill>
              </a:defRPr>
            </a:lvl6pPr>
            <a:lvl7pPr marL="4267093" lvl="6" indent="-423323" rtl="0">
              <a:spcBef>
                <a:spcPts val="0"/>
              </a:spcBef>
              <a:spcAft>
                <a:spcPts val="0"/>
              </a:spcAft>
              <a:buClr>
                <a:schemeClr val="dk2"/>
              </a:buClr>
              <a:buSzPts val="1400"/>
              <a:buChar char="●"/>
              <a:defRPr>
                <a:solidFill>
                  <a:schemeClr val="dk2"/>
                </a:solidFill>
              </a:defRPr>
            </a:lvl7pPr>
            <a:lvl8pPr marL="4876678" lvl="7" indent="-423323" rtl="0">
              <a:spcBef>
                <a:spcPts val="0"/>
              </a:spcBef>
              <a:spcAft>
                <a:spcPts val="0"/>
              </a:spcAft>
              <a:buClr>
                <a:schemeClr val="dk2"/>
              </a:buClr>
              <a:buSzPts val="1400"/>
              <a:buChar char="○"/>
              <a:defRPr>
                <a:solidFill>
                  <a:schemeClr val="dk2"/>
                </a:solidFill>
              </a:defRPr>
            </a:lvl8pPr>
            <a:lvl9pPr marL="5486263" lvl="8" indent="-423323" rtl="0">
              <a:spcBef>
                <a:spcPts val="0"/>
              </a:spcBef>
              <a:spcAft>
                <a:spcPts val="0"/>
              </a:spcAft>
              <a:buClr>
                <a:schemeClr val="dk2"/>
              </a:buClr>
              <a:buSzPts val="1400"/>
              <a:buChar char="■"/>
              <a:defRPr>
                <a:solidFill>
                  <a:schemeClr val="dk2"/>
                </a:solidFill>
              </a:defRPr>
            </a:lvl9pPr>
          </a:lstStyle>
          <a:p>
            <a:endParaRPr/>
          </a:p>
        </p:txBody>
      </p:sp>
      <p:sp>
        <p:nvSpPr>
          <p:cNvPr id="30" name="Google Shape;30;p4"/>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8149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1"/>
        <p:cNvGrpSpPr/>
        <p:nvPr/>
      </p:nvGrpSpPr>
      <p:grpSpPr>
        <a:xfrm>
          <a:off x="0" y="0"/>
          <a:ext cx="0" cy="0"/>
          <a:chOff x="0" y="0"/>
          <a:chExt cx="0" cy="0"/>
        </a:xfrm>
      </p:grpSpPr>
      <p:sp>
        <p:nvSpPr>
          <p:cNvPr id="32" name="Google Shape;32;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1769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ue Bottom Bar">
  <p:cSld name="Blue Bottom Bar">
    <p:spTree>
      <p:nvGrpSpPr>
        <p:cNvPr id="1" name="Shape 33"/>
        <p:cNvGrpSpPr/>
        <p:nvPr/>
      </p:nvGrpSpPr>
      <p:grpSpPr>
        <a:xfrm>
          <a:off x="0" y="0"/>
          <a:ext cx="0" cy="0"/>
          <a:chOff x="0" y="0"/>
          <a:chExt cx="0" cy="0"/>
        </a:xfrm>
      </p:grpSpPr>
      <p:grpSp>
        <p:nvGrpSpPr>
          <p:cNvPr id="34" name="Google Shape;34;p6"/>
          <p:cNvGrpSpPr/>
          <p:nvPr/>
        </p:nvGrpSpPr>
        <p:grpSpPr>
          <a:xfrm>
            <a:off x="0" y="6002366"/>
            <a:ext cx="12192000" cy="855756"/>
            <a:chOff x="0" y="4501774"/>
            <a:chExt cx="9144000" cy="641817"/>
          </a:xfrm>
        </p:grpSpPr>
        <p:sp>
          <p:nvSpPr>
            <p:cNvPr id="35" name="Google Shape;35;p6"/>
            <p:cNvSpPr/>
            <p:nvPr/>
          </p:nvSpPr>
          <p:spPr>
            <a:xfrm>
              <a:off x="0" y="4570891"/>
              <a:ext cx="9144000" cy="57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Calibri"/>
                <a:ea typeface="Calibri"/>
                <a:cs typeface="Calibri"/>
                <a:sym typeface="Calibri"/>
              </a:endParaRPr>
            </a:p>
          </p:txBody>
        </p:sp>
        <p:sp>
          <p:nvSpPr>
            <p:cNvPr id="36" name="Google Shape;36;p6"/>
            <p:cNvSpPr/>
            <p:nvPr/>
          </p:nvSpPr>
          <p:spPr>
            <a:xfrm>
              <a:off x="0" y="4501774"/>
              <a:ext cx="9144000" cy="69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Calibri"/>
                <a:ea typeface="Calibri"/>
                <a:cs typeface="Calibri"/>
                <a:sym typeface="Calibri"/>
              </a:endParaRPr>
            </a:p>
          </p:txBody>
        </p:sp>
        <p:pic>
          <p:nvPicPr>
            <p:cNvPr id="37" name="Google Shape;37;p6"/>
            <p:cNvPicPr preferRelativeResize="0"/>
            <p:nvPr/>
          </p:nvPicPr>
          <p:blipFill>
            <a:blip r:embed="rId2">
              <a:alphaModFix/>
            </a:blip>
            <a:stretch>
              <a:fillRect/>
            </a:stretch>
          </p:blipFill>
          <p:spPr>
            <a:xfrm>
              <a:off x="402888" y="4682427"/>
              <a:ext cx="1506419" cy="311425"/>
            </a:xfrm>
            <a:prstGeom prst="rect">
              <a:avLst/>
            </a:prstGeom>
            <a:noFill/>
            <a:ln>
              <a:noFill/>
            </a:ln>
          </p:spPr>
        </p:pic>
      </p:grpSp>
      <p:sp>
        <p:nvSpPr>
          <p:cNvPr id="38" name="Google Shape;38;p6"/>
          <p:cNvSpPr txBox="1">
            <a:spLocks noGrp="1"/>
          </p:cNvSpPr>
          <p:nvPr>
            <p:ph type="title"/>
          </p:nvPr>
        </p:nvSpPr>
        <p:spPr>
          <a:xfrm>
            <a:off x="714133" y="1058700"/>
            <a:ext cx="77896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a:solidFill>
                  <a:schemeClr val="dk2"/>
                </a:solidFill>
                <a:latin typeface="Roboto"/>
                <a:ea typeface="Roboto"/>
                <a:cs typeface="Roboto"/>
                <a:sym typeface="Roboto"/>
              </a:defRPr>
            </a:lvl1pPr>
            <a:lvl2pPr lvl="1"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2pPr>
            <a:lvl3pPr lvl="2"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3pPr>
            <a:lvl4pPr lvl="3"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4pPr>
            <a:lvl5pPr lvl="4"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5pPr>
            <a:lvl6pPr lvl="5"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6pPr>
            <a:lvl7pPr lvl="6"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7pPr>
            <a:lvl8pPr lvl="7"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8pPr>
            <a:lvl9pPr lvl="8"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9pPr>
          </a:lstStyle>
          <a:p>
            <a:endParaRPr/>
          </a:p>
        </p:txBody>
      </p:sp>
      <p:sp>
        <p:nvSpPr>
          <p:cNvPr id="39" name="Google Shape;39;p6"/>
          <p:cNvSpPr txBox="1">
            <a:spLocks noGrp="1"/>
          </p:cNvSpPr>
          <p:nvPr>
            <p:ph type="subTitle" idx="1"/>
          </p:nvPr>
        </p:nvSpPr>
        <p:spPr>
          <a:xfrm>
            <a:off x="714133" y="2048167"/>
            <a:ext cx="7754400" cy="1074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40" name="Google Shape;40;p6"/>
          <p:cNvSpPr txBox="1">
            <a:spLocks noGrp="1"/>
          </p:cNvSpPr>
          <p:nvPr>
            <p:ph type="body" idx="2"/>
          </p:nvPr>
        </p:nvSpPr>
        <p:spPr>
          <a:xfrm>
            <a:off x="714133" y="2738333"/>
            <a:ext cx="7754400" cy="3648800"/>
          </a:xfrm>
          <a:prstGeom prst="rect">
            <a:avLst/>
          </a:prstGeom>
        </p:spPr>
        <p:txBody>
          <a:bodyPr spcFirstLastPara="1" wrap="square" lIns="0" tIns="0" rIns="0" bIns="0" anchor="t" anchorCtr="0">
            <a:noAutofit/>
          </a:bodyPr>
          <a:lstStyle>
            <a:lvl1pPr marL="609585" lvl="0" indent="-389457" rtl="0">
              <a:lnSpc>
                <a:spcPct val="150000"/>
              </a:lnSpc>
              <a:spcBef>
                <a:spcPts val="0"/>
              </a:spcBef>
              <a:spcAft>
                <a:spcPts val="0"/>
              </a:spcAft>
              <a:buClr>
                <a:schemeClr val="dk2"/>
              </a:buClr>
              <a:buSzPts val="1000"/>
              <a:buChar char="●"/>
              <a:defRPr sz="1333">
                <a:solidFill>
                  <a:schemeClr val="dk2"/>
                </a:solidFill>
              </a:defRPr>
            </a:lvl1pPr>
            <a:lvl2pPr marL="1219170" lvl="1" indent="-389457" rtl="0">
              <a:lnSpc>
                <a:spcPct val="150000"/>
              </a:lnSpc>
              <a:spcBef>
                <a:spcPts val="0"/>
              </a:spcBef>
              <a:spcAft>
                <a:spcPts val="0"/>
              </a:spcAft>
              <a:buClr>
                <a:schemeClr val="dk2"/>
              </a:buClr>
              <a:buSzPts val="1000"/>
              <a:buChar char="○"/>
              <a:defRPr sz="1333">
                <a:solidFill>
                  <a:schemeClr val="dk2"/>
                </a:solidFill>
              </a:defRPr>
            </a:lvl2pPr>
            <a:lvl3pPr marL="1828754" lvl="2" indent="-389457" rtl="0">
              <a:lnSpc>
                <a:spcPct val="150000"/>
              </a:lnSpc>
              <a:spcBef>
                <a:spcPts val="0"/>
              </a:spcBef>
              <a:spcAft>
                <a:spcPts val="0"/>
              </a:spcAft>
              <a:buClr>
                <a:schemeClr val="dk2"/>
              </a:buClr>
              <a:buSzPts val="1000"/>
              <a:buChar char="■"/>
              <a:defRPr sz="1333">
                <a:solidFill>
                  <a:schemeClr val="dk2"/>
                </a:solidFill>
              </a:defRPr>
            </a:lvl3pPr>
            <a:lvl4pPr marL="2438339" lvl="3" indent="-389457" rtl="0">
              <a:lnSpc>
                <a:spcPct val="150000"/>
              </a:lnSpc>
              <a:spcBef>
                <a:spcPts val="0"/>
              </a:spcBef>
              <a:spcAft>
                <a:spcPts val="0"/>
              </a:spcAft>
              <a:buClr>
                <a:schemeClr val="dk2"/>
              </a:buClr>
              <a:buSzPts val="1000"/>
              <a:buChar char="●"/>
              <a:defRPr sz="1333">
                <a:solidFill>
                  <a:schemeClr val="dk2"/>
                </a:solidFill>
              </a:defRPr>
            </a:lvl4pPr>
            <a:lvl5pPr marL="3047924" lvl="4" indent="-389457" rtl="0">
              <a:lnSpc>
                <a:spcPct val="150000"/>
              </a:lnSpc>
              <a:spcBef>
                <a:spcPts val="0"/>
              </a:spcBef>
              <a:spcAft>
                <a:spcPts val="0"/>
              </a:spcAft>
              <a:buClr>
                <a:schemeClr val="dk2"/>
              </a:buClr>
              <a:buSzPts val="1000"/>
              <a:buChar char="○"/>
              <a:defRPr sz="1333">
                <a:solidFill>
                  <a:schemeClr val="dk2"/>
                </a:solidFill>
              </a:defRPr>
            </a:lvl5pPr>
            <a:lvl6pPr marL="3657509" lvl="5" indent="-389457" rtl="0">
              <a:lnSpc>
                <a:spcPct val="150000"/>
              </a:lnSpc>
              <a:spcBef>
                <a:spcPts val="0"/>
              </a:spcBef>
              <a:spcAft>
                <a:spcPts val="0"/>
              </a:spcAft>
              <a:buClr>
                <a:schemeClr val="dk2"/>
              </a:buClr>
              <a:buSzPts val="1000"/>
              <a:buChar char="■"/>
              <a:defRPr sz="1333">
                <a:solidFill>
                  <a:schemeClr val="dk2"/>
                </a:solidFill>
              </a:defRPr>
            </a:lvl6pPr>
            <a:lvl7pPr marL="4267093" lvl="6" indent="-389457" rtl="0">
              <a:lnSpc>
                <a:spcPct val="150000"/>
              </a:lnSpc>
              <a:spcBef>
                <a:spcPts val="0"/>
              </a:spcBef>
              <a:spcAft>
                <a:spcPts val="0"/>
              </a:spcAft>
              <a:buClr>
                <a:schemeClr val="dk2"/>
              </a:buClr>
              <a:buSzPts val="1000"/>
              <a:buChar char="●"/>
              <a:defRPr sz="1333">
                <a:solidFill>
                  <a:schemeClr val="dk2"/>
                </a:solidFill>
              </a:defRPr>
            </a:lvl7pPr>
            <a:lvl8pPr marL="4876678" lvl="7" indent="-389457" rtl="0">
              <a:lnSpc>
                <a:spcPct val="150000"/>
              </a:lnSpc>
              <a:spcBef>
                <a:spcPts val="0"/>
              </a:spcBef>
              <a:spcAft>
                <a:spcPts val="0"/>
              </a:spcAft>
              <a:buClr>
                <a:schemeClr val="dk2"/>
              </a:buClr>
              <a:buSzPts val="1000"/>
              <a:buChar char="○"/>
              <a:defRPr sz="1333">
                <a:solidFill>
                  <a:schemeClr val="dk2"/>
                </a:solidFill>
              </a:defRPr>
            </a:lvl8pPr>
            <a:lvl9pPr marL="5486263" lvl="8" indent="-389457" rtl="0">
              <a:lnSpc>
                <a:spcPct val="150000"/>
              </a:lnSpc>
              <a:spcBef>
                <a:spcPts val="0"/>
              </a:spcBef>
              <a:spcAft>
                <a:spcPts val="0"/>
              </a:spcAft>
              <a:buClr>
                <a:schemeClr val="dk2"/>
              </a:buClr>
              <a:buSzPts val="1000"/>
              <a:buChar char="■"/>
              <a:defRPr sz="1333">
                <a:solidFill>
                  <a:schemeClr val="dk2"/>
                </a:solidFill>
              </a:defRPr>
            </a:lvl9pPr>
          </a:lstStyle>
          <a:p>
            <a:endParaRPr/>
          </a:p>
        </p:txBody>
      </p:sp>
      <p:sp>
        <p:nvSpPr>
          <p:cNvPr id="41" name="Google Shape;41;p6"/>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a:p>
        </p:txBody>
      </p:sp>
      <p:sp>
        <p:nvSpPr>
          <p:cNvPr id="42" name="Google Shape;42;p6"/>
          <p:cNvSpPr txBox="1">
            <a:spLocks noGrp="1"/>
          </p:cNvSpPr>
          <p:nvPr>
            <p:ph type="sldNum" idx="3"/>
          </p:nvPr>
        </p:nvSpPr>
        <p:spPr>
          <a:xfrm>
            <a:off x="11245632" y="6100533"/>
            <a:ext cx="801200" cy="757600"/>
          </a:xfrm>
          <a:prstGeom prst="rect">
            <a:avLst/>
          </a:prstGeom>
        </p:spPr>
        <p:txBody>
          <a:bodyPr spcFirstLastPara="1" wrap="square" lIns="91425" tIns="91425" rIns="91425" bIns="91425" anchor="ctr" anchorCtr="0">
            <a:noAutofit/>
          </a:bodyPr>
          <a:lstStyle>
            <a:lvl1pPr lvl="0" algn="r" rtl="0">
              <a:buNone/>
              <a:defRPr sz="1067">
                <a:solidFill>
                  <a:schemeClr val="accent4"/>
                </a:solidFill>
              </a:defRPr>
            </a:lvl1pPr>
            <a:lvl2pPr lvl="1" algn="r" rtl="0">
              <a:buNone/>
              <a:defRPr sz="1067">
                <a:solidFill>
                  <a:schemeClr val="accent4"/>
                </a:solidFill>
              </a:defRPr>
            </a:lvl2pPr>
            <a:lvl3pPr lvl="2" algn="r" rtl="0">
              <a:buNone/>
              <a:defRPr sz="1067">
                <a:solidFill>
                  <a:schemeClr val="accent4"/>
                </a:solidFill>
              </a:defRPr>
            </a:lvl3pPr>
            <a:lvl4pPr lvl="3" algn="r" rtl="0">
              <a:buNone/>
              <a:defRPr sz="1067">
                <a:solidFill>
                  <a:schemeClr val="accent4"/>
                </a:solidFill>
              </a:defRPr>
            </a:lvl4pPr>
            <a:lvl5pPr lvl="4" algn="r" rtl="0">
              <a:buNone/>
              <a:defRPr sz="1067">
                <a:solidFill>
                  <a:schemeClr val="accent4"/>
                </a:solidFill>
              </a:defRPr>
            </a:lvl5pPr>
            <a:lvl6pPr lvl="5" algn="r" rtl="0">
              <a:buNone/>
              <a:defRPr sz="1067">
                <a:solidFill>
                  <a:schemeClr val="accent4"/>
                </a:solidFill>
              </a:defRPr>
            </a:lvl6pPr>
            <a:lvl7pPr lvl="6" algn="r" rtl="0">
              <a:buNone/>
              <a:defRPr sz="1067">
                <a:solidFill>
                  <a:schemeClr val="accent4"/>
                </a:solidFill>
              </a:defRPr>
            </a:lvl7pPr>
            <a:lvl8pPr lvl="7" algn="r" rtl="0">
              <a:buNone/>
              <a:defRPr sz="1067">
                <a:solidFill>
                  <a:schemeClr val="accent4"/>
                </a:solidFill>
              </a:defRPr>
            </a:lvl8pPr>
            <a:lvl9pPr lvl="8" algn="r" rtl="0">
              <a:buNone/>
              <a:defRPr sz="1067">
                <a:solidFill>
                  <a:schemeClr val="accent4"/>
                </a:solidFill>
              </a:defRPr>
            </a:lvl9pPr>
          </a:lstStyle>
          <a:p>
            <a:fld id="{00000000-1234-1234-1234-123412341234}" type="slidenum">
              <a:rPr lang="en" smtClean="0"/>
              <a:pPr/>
              <a:t>‹#›</a:t>
            </a:fld>
            <a:endParaRPr lang="en"/>
          </a:p>
        </p:txBody>
      </p:sp>
      <p:grpSp>
        <p:nvGrpSpPr>
          <p:cNvPr id="43" name="Google Shape;43;p6"/>
          <p:cNvGrpSpPr/>
          <p:nvPr/>
        </p:nvGrpSpPr>
        <p:grpSpPr>
          <a:xfrm>
            <a:off x="374701" y="320867"/>
            <a:ext cx="294300" cy="287933"/>
            <a:chOff x="404850" y="312100"/>
            <a:chExt cx="220725" cy="215950"/>
          </a:xfrm>
          <a:solidFill>
            <a:schemeClr val="accent4"/>
          </a:solidFill>
        </p:grpSpPr>
        <p:sp>
          <p:nvSpPr>
            <p:cNvPr id="44" name="Google Shape;44;p6"/>
            <p:cNvSpPr/>
            <p:nvPr/>
          </p:nvSpPr>
          <p:spPr>
            <a:xfrm>
              <a:off x="404850" y="31210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endParaRPr>
            </a:p>
          </p:txBody>
        </p:sp>
        <p:sp>
          <p:nvSpPr>
            <p:cNvPr id="45" name="Google Shape;45;p6"/>
            <p:cNvSpPr/>
            <p:nvPr/>
          </p:nvSpPr>
          <p:spPr>
            <a:xfrm>
              <a:off x="528675" y="31210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endParaRPr>
            </a:p>
          </p:txBody>
        </p:sp>
        <p:sp>
          <p:nvSpPr>
            <p:cNvPr id="46" name="Google Shape;46;p6"/>
            <p:cNvSpPr/>
            <p:nvPr/>
          </p:nvSpPr>
          <p:spPr>
            <a:xfrm>
              <a:off x="404850" y="43115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endParaRPr>
            </a:p>
          </p:txBody>
        </p:sp>
        <p:sp>
          <p:nvSpPr>
            <p:cNvPr id="47" name="Google Shape;47;p6"/>
            <p:cNvSpPr/>
            <p:nvPr/>
          </p:nvSpPr>
          <p:spPr>
            <a:xfrm>
              <a:off x="528675" y="43115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endParaRPr>
            </a:p>
          </p:txBody>
        </p:sp>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6853" y="269577"/>
            <a:ext cx="2399387" cy="678447"/>
          </a:xfrm>
          <a:prstGeom prst="rect">
            <a:avLst/>
          </a:prstGeom>
        </p:spPr>
      </p:pic>
    </p:spTree>
    <p:extLst>
      <p:ext uri="{BB962C8B-B14F-4D97-AF65-F5344CB8AC3E}">
        <p14:creationId xmlns:p14="http://schemas.microsoft.com/office/powerpoint/2010/main" val="414835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reen Bottom Bar">
  <p:cSld name="Green Bottom Bar">
    <p:spTree>
      <p:nvGrpSpPr>
        <p:cNvPr id="1" name="Shape 62"/>
        <p:cNvGrpSpPr/>
        <p:nvPr/>
      </p:nvGrpSpPr>
      <p:grpSpPr>
        <a:xfrm>
          <a:off x="0" y="0"/>
          <a:ext cx="0" cy="0"/>
          <a:chOff x="0" y="0"/>
          <a:chExt cx="0" cy="0"/>
        </a:xfrm>
      </p:grpSpPr>
      <p:grpSp>
        <p:nvGrpSpPr>
          <p:cNvPr id="63" name="Google Shape;63;p8"/>
          <p:cNvGrpSpPr/>
          <p:nvPr/>
        </p:nvGrpSpPr>
        <p:grpSpPr>
          <a:xfrm>
            <a:off x="0" y="6002366"/>
            <a:ext cx="12192000" cy="855756"/>
            <a:chOff x="0" y="4501774"/>
            <a:chExt cx="9144000" cy="641817"/>
          </a:xfrm>
        </p:grpSpPr>
        <p:sp>
          <p:nvSpPr>
            <p:cNvPr id="64" name="Google Shape;64;p8"/>
            <p:cNvSpPr/>
            <p:nvPr/>
          </p:nvSpPr>
          <p:spPr>
            <a:xfrm>
              <a:off x="0" y="4570891"/>
              <a:ext cx="9144000" cy="57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Calibri"/>
                <a:ea typeface="Calibri"/>
                <a:cs typeface="Calibri"/>
                <a:sym typeface="Calibri"/>
              </a:endParaRPr>
            </a:p>
          </p:txBody>
        </p:sp>
        <p:sp>
          <p:nvSpPr>
            <p:cNvPr id="65" name="Google Shape;65;p8"/>
            <p:cNvSpPr/>
            <p:nvPr/>
          </p:nvSpPr>
          <p:spPr>
            <a:xfrm>
              <a:off x="0" y="4501774"/>
              <a:ext cx="9144000" cy="69000"/>
            </a:xfrm>
            <a:prstGeom prst="rect">
              <a:avLst/>
            </a:pr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rgbClr val="FFFFFF"/>
                </a:solidFill>
                <a:latin typeface="Calibri"/>
                <a:ea typeface="Calibri"/>
                <a:cs typeface="Calibri"/>
                <a:sym typeface="Calibri"/>
              </a:endParaRPr>
            </a:p>
          </p:txBody>
        </p:sp>
        <p:pic>
          <p:nvPicPr>
            <p:cNvPr id="66" name="Google Shape;66;p8"/>
            <p:cNvPicPr preferRelativeResize="0"/>
            <p:nvPr/>
          </p:nvPicPr>
          <p:blipFill>
            <a:blip r:embed="rId2">
              <a:alphaModFix/>
            </a:blip>
            <a:stretch>
              <a:fillRect/>
            </a:stretch>
          </p:blipFill>
          <p:spPr>
            <a:xfrm>
              <a:off x="402888" y="4682427"/>
              <a:ext cx="1506419" cy="311425"/>
            </a:xfrm>
            <a:prstGeom prst="rect">
              <a:avLst/>
            </a:prstGeom>
            <a:noFill/>
            <a:ln>
              <a:noFill/>
            </a:ln>
          </p:spPr>
        </p:pic>
      </p:grpSp>
      <p:sp>
        <p:nvSpPr>
          <p:cNvPr id="67" name="Google Shape;67;p8"/>
          <p:cNvSpPr txBox="1">
            <a:spLocks noGrp="1"/>
          </p:cNvSpPr>
          <p:nvPr>
            <p:ph type="title"/>
          </p:nvPr>
        </p:nvSpPr>
        <p:spPr>
          <a:xfrm>
            <a:off x="731733" y="1204367"/>
            <a:ext cx="77896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1pPr>
            <a:lvl2pPr lvl="1"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2pPr>
            <a:lvl3pPr lvl="2"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3pPr>
            <a:lvl4pPr lvl="3"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4pPr>
            <a:lvl5pPr lvl="4"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5pPr>
            <a:lvl6pPr lvl="5"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6pPr>
            <a:lvl7pPr lvl="6"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7pPr>
            <a:lvl8pPr lvl="7"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8pPr>
            <a:lvl9pPr lvl="8" rtl="0">
              <a:spcBef>
                <a:spcPts val="0"/>
              </a:spcBef>
              <a:spcAft>
                <a:spcPts val="0"/>
              </a:spcAft>
              <a:buClr>
                <a:schemeClr val="dk2"/>
              </a:buClr>
              <a:buSzPts val="1400"/>
              <a:buFont typeface="Roboto"/>
              <a:buNone/>
              <a:defRPr>
                <a:solidFill>
                  <a:schemeClr val="dk2"/>
                </a:solidFill>
                <a:latin typeface="Roboto"/>
                <a:ea typeface="Roboto"/>
                <a:cs typeface="Roboto"/>
                <a:sym typeface="Roboto"/>
              </a:defRPr>
            </a:lvl9pPr>
          </a:lstStyle>
          <a:p>
            <a:endParaRPr/>
          </a:p>
        </p:txBody>
      </p:sp>
      <p:sp>
        <p:nvSpPr>
          <p:cNvPr id="68" name="Google Shape;68;p8"/>
          <p:cNvSpPr txBox="1">
            <a:spLocks noGrp="1"/>
          </p:cNvSpPr>
          <p:nvPr>
            <p:ph type="subTitle" idx="1"/>
          </p:nvPr>
        </p:nvSpPr>
        <p:spPr>
          <a:xfrm>
            <a:off x="731733" y="2048167"/>
            <a:ext cx="7754400" cy="1074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69" name="Google Shape;69;p8"/>
          <p:cNvSpPr txBox="1">
            <a:spLocks noGrp="1"/>
          </p:cNvSpPr>
          <p:nvPr>
            <p:ph type="body" idx="2"/>
          </p:nvPr>
        </p:nvSpPr>
        <p:spPr>
          <a:xfrm>
            <a:off x="731733" y="2738333"/>
            <a:ext cx="7754400" cy="3648800"/>
          </a:xfrm>
          <a:prstGeom prst="rect">
            <a:avLst/>
          </a:prstGeom>
        </p:spPr>
        <p:txBody>
          <a:bodyPr spcFirstLastPara="1" wrap="square" lIns="0" tIns="0" rIns="0" bIns="0" anchor="t" anchorCtr="0">
            <a:noAutofit/>
          </a:bodyPr>
          <a:lstStyle>
            <a:lvl1pPr marL="609585" lvl="0" indent="-423323" rtl="0">
              <a:spcBef>
                <a:spcPts val="0"/>
              </a:spcBef>
              <a:spcAft>
                <a:spcPts val="0"/>
              </a:spcAft>
              <a:buClr>
                <a:schemeClr val="dk2"/>
              </a:buClr>
              <a:buSzPts val="1400"/>
              <a:buChar char="●"/>
              <a:defRPr>
                <a:solidFill>
                  <a:schemeClr val="dk2"/>
                </a:solidFill>
              </a:defRPr>
            </a:lvl1pPr>
            <a:lvl2pPr marL="1219170" lvl="1" indent="-423323" rtl="0">
              <a:spcBef>
                <a:spcPts val="0"/>
              </a:spcBef>
              <a:spcAft>
                <a:spcPts val="0"/>
              </a:spcAft>
              <a:buClr>
                <a:schemeClr val="dk2"/>
              </a:buClr>
              <a:buSzPts val="1400"/>
              <a:buChar char="○"/>
              <a:defRPr>
                <a:solidFill>
                  <a:schemeClr val="dk2"/>
                </a:solidFill>
              </a:defRPr>
            </a:lvl2pPr>
            <a:lvl3pPr marL="1828754" lvl="2" indent="-423323" rtl="0">
              <a:spcBef>
                <a:spcPts val="0"/>
              </a:spcBef>
              <a:spcAft>
                <a:spcPts val="0"/>
              </a:spcAft>
              <a:buClr>
                <a:schemeClr val="dk2"/>
              </a:buClr>
              <a:buSzPts val="1400"/>
              <a:buChar char="■"/>
              <a:defRPr>
                <a:solidFill>
                  <a:schemeClr val="dk2"/>
                </a:solidFill>
              </a:defRPr>
            </a:lvl3pPr>
            <a:lvl4pPr marL="2438339" lvl="3" indent="-423323" rtl="0">
              <a:spcBef>
                <a:spcPts val="0"/>
              </a:spcBef>
              <a:spcAft>
                <a:spcPts val="0"/>
              </a:spcAft>
              <a:buClr>
                <a:schemeClr val="dk2"/>
              </a:buClr>
              <a:buSzPts val="1400"/>
              <a:buChar char="●"/>
              <a:defRPr>
                <a:solidFill>
                  <a:schemeClr val="dk2"/>
                </a:solidFill>
              </a:defRPr>
            </a:lvl4pPr>
            <a:lvl5pPr marL="3047924" lvl="4" indent="-423323" rtl="0">
              <a:spcBef>
                <a:spcPts val="0"/>
              </a:spcBef>
              <a:spcAft>
                <a:spcPts val="0"/>
              </a:spcAft>
              <a:buClr>
                <a:schemeClr val="dk2"/>
              </a:buClr>
              <a:buSzPts val="1400"/>
              <a:buChar char="○"/>
              <a:defRPr>
                <a:solidFill>
                  <a:schemeClr val="dk2"/>
                </a:solidFill>
              </a:defRPr>
            </a:lvl5pPr>
            <a:lvl6pPr marL="3657509" lvl="5" indent="-423323" rtl="0">
              <a:spcBef>
                <a:spcPts val="0"/>
              </a:spcBef>
              <a:spcAft>
                <a:spcPts val="0"/>
              </a:spcAft>
              <a:buClr>
                <a:schemeClr val="dk2"/>
              </a:buClr>
              <a:buSzPts val="1400"/>
              <a:buChar char="■"/>
              <a:defRPr>
                <a:solidFill>
                  <a:schemeClr val="dk2"/>
                </a:solidFill>
              </a:defRPr>
            </a:lvl6pPr>
            <a:lvl7pPr marL="4267093" lvl="6" indent="-423323" rtl="0">
              <a:spcBef>
                <a:spcPts val="0"/>
              </a:spcBef>
              <a:spcAft>
                <a:spcPts val="0"/>
              </a:spcAft>
              <a:buClr>
                <a:schemeClr val="dk2"/>
              </a:buClr>
              <a:buSzPts val="1400"/>
              <a:buChar char="●"/>
              <a:defRPr>
                <a:solidFill>
                  <a:schemeClr val="dk2"/>
                </a:solidFill>
              </a:defRPr>
            </a:lvl7pPr>
            <a:lvl8pPr marL="4876678" lvl="7" indent="-423323" rtl="0">
              <a:spcBef>
                <a:spcPts val="0"/>
              </a:spcBef>
              <a:spcAft>
                <a:spcPts val="0"/>
              </a:spcAft>
              <a:buClr>
                <a:schemeClr val="dk2"/>
              </a:buClr>
              <a:buSzPts val="1400"/>
              <a:buChar char="○"/>
              <a:defRPr>
                <a:solidFill>
                  <a:schemeClr val="dk2"/>
                </a:solidFill>
              </a:defRPr>
            </a:lvl8pPr>
            <a:lvl9pPr marL="5486263" lvl="8" indent="-423323" rtl="0">
              <a:spcBef>
                <a:spcPts val="0"/>
              </a:spcBef>
              <a:spcAft>
                <a:spcPts val="0"/>
              </a:spcAft>
              <a:buClr>
                <a:schemeClr val="dk2"/>
              </a:buClr>
              <a:buSzPts val="1400"/>
              <a:buChar char="■"/>
              <a:defRPr>
                <a:solidFill>
                  <a:schemeClr val="dk2"/>
                </a:solidFill>
              </a:defRPr>
            </a:lvl9pPr>
          </a:lstStyle>
          <a:p>
            <a:endParaRPr/>
          </a:p>
        </p:txBody>
      </p:sp>
      <p:sp>
        <p:nvSpPr>
          <p:cNvPr id="70" name="Google Shape;70;p8"/>
          <p:cNvSpPr txBox="1">
            <a:spLocks noGrp="1"/>
          </p:cNvSpPr>
          <p:nvPr>
            <p:ph type="sldNum" idx="12"/>
          </p:nvPr>
        </p:nvSpPr>
        <p:spPr>
          <a:xfrm>
            <a:off x="11245632" y="6100533"/>
            <a:ext cx="801200" cy="757600"/>
          </a:xfrm>
          <a:prstGeom prst="rect">
            <a:avLst/>
          </a:prstGeom>
        </p:spPr>
        <p:txBody>
          <a:bodyPr spcFirstLastPara="1" wrap="square" lIns="91425" tIns="91425" rIns="91425" bIns="91425" anchor="ctr" anchorCtr="0">
            <a:noAutofit/>
          </a:bodyPr>
          <a:lstStyle>
            <a:lvl1pPr lvl="0" algn="r" rtl="0">
              <a:buNone/>
              <a:defRPr sz="1067">
                <a:solidFill>
                  <a:schemeClr val="accent4"/>
                </a:solidFill>
              </a:defRPr>
            </a:lvl1pPr>
            <a:lvl2pPr lvl="1" algn="r" rtl="0">
              <a:buNone/>
              <a:defRPr sz="1067">
                <a:solidFill>
                  <a:schemeClr val="accent4"/>
                </a:solidFill>
              </a:defRPr>
            </a:lvl2pPr>
            <a:lvl3pPr lvl="2" algn="r" rtl="0">
              <a:buNone/>
              <a:defRPr sz="1067">
                <a:solidFill>
                  <a:schemeClr val="accent4"/>
                </a:solidFill>
              </a:defRPr>
            </a:lvl3pPr>
            <a:lvl4pPr lvl="3" algn="r" rtl="0">
              <a:buNone/>
              <a:defRPr sz="1067">
                <a:solidFill>
                  <a:schemeClr val="accent4"/>
                </a:solidFill>
              </a:defRPr>
            </a:lvl4pPr>
            <a:lvl5pPr lvl="4" algn="r" rtl="0">
              <a:buNone/>
              <a:defRPr sz="1067">
                <a:solidFill>
                  <a:schemeClr val="accent4"/>
                </a:solidFill>
              </a:defRPr>
            </a:lvl5pPr>
            <a:lvl6pPr lvl="5" algn="r" rtl="0">
              <a:buNone/>
              <a:defRPr sz="1067">
                <a:solidFill>
                  <a:schemeClr val="accent4"/>
                </a:solidFill>
              </a:defRPr>
            </a:lvl6pPr>
            <a:lvl7pPr lvl="6" algn="r" rtl="0">
              <a:buNone/>
              <a:defRPr sz="1067">
                <a:solidFill>
                  <a:schemeClr val="accent4"/>
                </a:solidFill>
              </a:defRPr>
            </a:lvl7pPr>
            <a:lvl8pPr lvl="7" algn="r" rtl="0">
              <a:buNone/>
              <a:defRPr sz="1067">
                <a:solidFill>
                  <a:schemeClr val="accent4"/>
                </a:solidFill>
              </a:defRPr>
            </a:lvl8pPr>
            <a:lvl9pPr lvl="8" algn="r" rtl="0">
              <a:buNone/>
              <a:defRPr sz="1067">
                <a:solidFill>
                  <a:schemeClr val="accent4"/>
                </a:solidFill>
              </a:defRPr>
            </a:lvl9pPr>
          </a:lstStyle>
          <a:p>
            <a:fld id="{00000000-1234-1234-1234-123412341234}" type="slidenum">
              <a:rPr lang="en" smtClean="0"/>
              <a:pPr/>
              <a:t>‹#›</a:t>
            </a:fld>
            <a:endParaRPr lang="en"/>
          </a:p>
        </p:txBody>
      </p:sp>
      <p:grpSp>
        <p:nvGrpSpPr>
          <p:cNvPr id="71" name="Google Shape;71;p8"/>
          <p:cNvGrpSpPr/>
          <p:nvPr/>
        </p:nvGrpSpPr>
        <p:grpSpPr>
          <a:xfrm>
            <a:off x="374701" y="320867"/>
            <a:ext cx="294300" cy="287933"/>
            <a:chOff x="404850" y="312100"/>
            <a:chExt cx="220725" cy="215950"/>
          </a:xfrm>
        </p:grpSpPr>
        <p:sp>
          <p:nvSpPr>
            <p:cNvPr id="72" name="Google Shape;72;p8"/>
            <p:cNvSpPr/>
            <p:nvPr/>
          </p:nvSpPr>
          <p:spPr>
            <a:xfrm>
              <a:off x="404850"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endParaRPr>
            </a:p>
          </p:txBody>
        </p:sp>
        <p:sp>
          <p:nvSpPr>
            <p:cNvPr id="73" name="Google Shape;73;p8"/>
            <p:cNvSpPr/>
            <p:nvPr/>
          </p:nvSpPr>
          <p:spPr>
            <a:xfrm>
              <a:off x="528675"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endParaRPr>
            </a:p>
          </p:txBody>
        </p:sp>
        <p:sp>
          <p:nvSpPr>
            <p:cNvPr id="74" name="Google Shape;74;p8"/>
            <p:cNvSpPr/>
            <p:nvPr/>
          </p:nvSpPr>
          <p:spPr>
            <a:xfrm>
              <a:off x="404850"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endParaRPr>
            </a:p>
          </p:txBody>
        </p:sp>
        <p:sp>
          <p:nvSpPr>
            <p:cNvPr id="75" name="Google Shape;75;p8"/>
            <p:cNvSpPr/>
            <p:nvPr/>
          </p:nvSpPr>
          <p:spPr>
            <a:xfrm>
              <a:off x="528675"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endParaRPr>
            </a:p>
          </p:txBody>
        </p:sp>
      </p:grpSp>
    </p:spTree>
    <p:extLst>
      <p:ext uri="{BB962C8B-B14F-4D97-AF65-F5344CB8AC3E}">
        <p14:creationId xmlns:p14="http://schemas.microsoft.com/office/powerpoint/2010/main" val="148259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1" type="blank">
  <p:cSld name="Blank 1">
    <p:spTree>
      <p:nvGrpSpPr>
        <p:cNvPr id="1" name="Shape 78"/>
        <p:cNvGrpSpPr/>
        <p:nvPr/>
      </p:nvGrpSpPr>
      <p:grpSpPr>
        <a:xfrm>
          <a:off x="0" y="0"/>
          <a:ext cx="0" cy="0"/>
          <a:chOff x="0" y="0"/>
          <a:chExt cx="0" cy="0"/>
        </a:xfrm>
      </p:grpSpPr>
      <p:sp>
        <p:nvSpPr>
          <p:cNvPr id="79" name="Google Shape;79;p10"/>
          <p:cNvSpPr txBox="1">
            <a:spLocks noGrp="1"/>
          </p:cNvSpPr>
          <p:nvPr>
            <p:ph type="title"/>
          </p:nvPr>
        </p:nvSpPr>
        <p:spPr>
          <a:xfrm>
            <a:off x="749333" y="1204367"/>
            <a:ext cx="77896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None/>
              <a:defRPr sz="3200">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80" name="Google Shape;80;p10"/>
          <p:cNvSpPr txBox="1">
            <a:spLocks noGrp="1"/>
          </p:cNvSpPr>
          <p:nvPr>
            <p:ph type="subTitle" idx="1"/>
          </p:nvPr>
        </p:nvSpPr>
        <p:spPr>
          <a:xfrm>
            <a:off x="731733" y="2048167"/>
            <a:ext cx="7754400" cy="10740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4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a:endParaRPr/>
          </a:p>
        </p:txBody>
      </p:sp>
      <p:sp>
        <p:nvSpPr>
          <p:cNvPr id="81" name="Google Shape;81;p10"/>
          <p:cNvSpPr txBox="1">
            <a:spLocks noGrp="1"/>
          </p:cNvSpPr>
          <p:nvPr>
            <p:ph type="body" idx="2"/>
          </p:nvPr>
        </p:nvSpPr>
        <p:spPr>
          <a:xfrm>
            <a:off x="731733" y="2738333"/>
            <a:ext cx="6352000" cy="3648800"/>
          </a:xfrm>
          <a:prstGeom prst="rect">
            <a:avLst/>
          </a:prstGeom>
        </p:spPr>
        <p:txBody>
          <a:bodyPr spcFirstLastPara="1" wrap="square" lIns="0" tIns="0" rIns="0" bIns="0" anchor="t" anchorCtr="0">
            <a:noAutofit/>
          </a:bodyPr>
          <a:lstStyle>
            <a:lvl1pPr marL="609585" lvl="0" indent="-423323" rtl="0">
              <a:spcBef>
                <a:spcPts val="0"/>
              </a:spcBef>
              <a:spcAft>
                <a:spcPts val="0"/>
              </a:spcAft>
              <a:buClr>
                <a:schemeClr val="dk2"/>
              </a:buClr>
              <a:buSzPts val="1400"/>
              <a:buChar char="●"/>
              <a:defRPr>
                <a:solidFill>
                  <a:schemeClr val="dk2"/>
                </a:solidFill>
              </a:defRPr>
            </a:lvl1pPr>
            <a:lvl2pPr marL="1219170" lvl="1" indent="-423323" rtl="0">
              <a:spcBef>
                <a:spcPts val="0"/>
              </a:spcBef>
              <a:spcAft>
                <a:spcPts val="0"/>
              </a:spcAft>
              <a:buClr>
                <a:schemeClr val="dk2"/>
              </a:buClr>
              <a:buSzPts val="1400"/>
              <a:buChar char="○"/>
              <a:defRPr>
                <a:solidFill>
                  <a:schemeClr val="dk2"/>
                </a:solidFill>
              </a:defRPr>
            </a:lvl2pPr>
            <a:lvl3pPr marL="1828754" lvl="2" indent="-423323" rtl="0">
              <a:spcBef>
                <a:spcPts val="0"/>
              </a:spcBef>
              <a:spcAft>
                <a:spcPts val="0"/>
              </a:spcAft>
              <a:buClr>
                <a:schemeClr val="dk2"/>
              </a:buClr>
              <a:buSzPts val="1400"/>
              <a:buChar char="■"/>
              <a:defRPr>
                <a:solidFill>
                  <a:schemeClr val="dk2"/>
                </a:solidFill>
              </a:defRPr>
            </a:lvl3pPr>
            <a:lvl4pPr marL="2438339" lvl="3" indent="-423323" rtl="0">
              <a:spcBef>
                <a:spcPts val="0"/>
              </a:spcBef>
              <a:spcAft>
                <a:spcPts val="0"/>
              </a:spcAft>
              <a:buClr>
                <a:schemeClr val="dk2"/>
              </a:buClr>
              <a:buSzPts val="1400"/>
              <a:buChar char="●"/>
              <a:defRPr>
                <a:solidFill>
                  <a:schemeClr val="dk2"/>
                </a:solidFill>
              </a:defRPr>
            </a:lvl4pPr>
            <a:lvl5pPr marL="3047924" lvl="4" indent="-423323" rtl="0">
              <a:spcBef>
                <a:spcPts val="0"/>
              </a:spcBef>
              <a:spcAft>
                <a:spcPts val="0"/>
              </a:spcAft>
              <a:buClr>
                <a:schemeClr val="dk2"/>
              </a:buClr>
              <a:buSzPts val="1400"/>
              <a:buChar char="○"/>
              <a:defRPr>
                <a:solidFill>
                  <a:schemeClr val="dk2"/>
                </a:solidFill>
              </a:defRPr>
            </a:lvl5pPr>
            <a:lvl6pPr marL="3657509" lvl="5" indent="-423323" rtl="0">
              <a:spcBef>
                <a:spcPts val="0"/>
              </a:spcBef>
              <a:spcAft>
                <a:spcPts val="0"/>
              </a:spcAft>
              <a:buClr>
                <a:schemeClr val="dk2"/>
              </a:buClr>
              <a:buSzPts val="1400"/>
              <a:buChar char="■"/>
              <a:defRPr>
                <a:solidFill>
                  <a:schemeClr val="dk2"/>
                </a:solidFill>
              </a:defRPr>
            </a:lvl6pPr>
            <a:lvl7pPr marL="4267093" lvl="6" indent="-423323" rtl="0">
              <a:spcBef>
                <a:spcPts val="0"/>
              </a:spcBef>
              <a:spcAft>
                <a:spcPts val="0"/>
              </a:spcAft>
              <a:buClr>
                <a:schemeClr val="dk2"/>
              </a:buClr>
              <a:buSzPts val="1400"/>
              <a:buChar char="●"/>
              <a:defRPr>
                <a:solidFill>
                  <a:schemeClr val="dk2"/>
                </a:solidFill>
              </a:defRPr>
            </a:lvl7pPr>
            <a:lvl8pPr marL="4876678" lvl="7" indent="-423323" rtl="0">
              <a:spcBef>
                <a:spcPts val="0"/>
              </a:spcBef>
              <a:spcAft>
                <a:spcPts val="0"/>
              </a:spcAft>
              <a:buClr>
                <a:schemeClr val="dk2"/>
              </a:buClr>
              <a:buSzPts val="1400"/>
              <a:buChar char="○"/>
              <a:defRPr>
                <a:solidFill>
                  <a:schemeClr val="dk2"/>
                </a:solidFill>
              </a:defRPr>
            </a:lvl8pPr>
            <a:lvl9pPr marL="5486263" lvl="8" indent="-423323" rtl="0">
              <a:spcBef>
                <a:spcPts val="0"/>
              </a:spcBef>
              <a:spcAft>
                <a:spcPts val="0"/>
              </a:spcAft>
              <a:buClr>
                <a:schemeClr val="dk2"/>
              </a:buClr>
              <a:buSzPts val="1400"/>
              <a:buChar char="■"/>
              <a:defRPr>
                <a:solidFill>
                  <a:schemeClr val="dk2"/>
                </a:solidFill>
              </a:defRPr>
            </a:lvl9pPr>
          </a:lstStyle>
          <a:p>
            <a:endParaRPr/>
          </a:p>
        </p:txBody>
      </p:sp>
      <p:sp>
        <p:nvSpPr>
          <p:cNvPr id="82" name="Google Shape;82;p10"/>
          <p:cNvSpPr>
            <a:spLocks noGrp="1"/>
          </p:cNvSpPr>
          <p:nvPr>
            <p:ph type="pic" idx="3"/>
          </p:nvPr>
        </p:nvSpPr>
        <p:spPr>
          <a:xfrm>
            <a:off x="7668233" y="-37200"/>
            <a:ext cx="3846000" cy="6932400"/>
          </a:xfrm>
          <a:prstGeom prst="rect">
            <a:avLst/>
          </a:prstGeom>
          <a:noFill/>
          <a:ln>
            <a:noFill/>
          </a:ln>
        </p:spPr>
      </p:sp>
      <p:sp>
        <p:nvSpPr>
          <p:cNvPr id="83" name="Google Shape;83;p10"/>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a:p>
        </p:txBody>
      </p:sp>
      <p:grpSp>
        <p:nvGrpSpPr>
          <p:cNvPr id="84" name="Google Shape;84;p10"/>
          <p:cNvGrpSpPr/>
          <p:nvPr/>
        </p:nvGrpSpPr>
        <p:grpSpPr>
          <a:xfrm>
            <a:off x="374701" y="320867"/>
            <a:ext cx="294300" cy="287933"/>
            <a:chOff x="404850" y="312100"/>
            <a:chExt cx="220725" cy="215950"/>
          </a:xfrm>
        </p:grpSpPr>
        <p:sp>
          <p:nvSpPr>
            <p:cNvPr id="85" name="Google Shape;85;p10"/>
            <p:cNvSpPr/>
            <p:nvPr/>
          </p:nvSpPr>
          <p:spPr>
            <a:xfrm>
              <a:off x="404850"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endParaRPr>
            </a:p>
          </p:txBody>
        </p:sp>
        <p:sp>
          <p:nvSpPr>
            <p:cNvPr id="86" name="Google Shape;86;p10"/>
            <p:cNvSpPr/>
            <p:nvPr/>
          </p:nvSpPr>
          <p:spPr>
            <a:xfrm>
              <a:off x="528675" y="31210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endParaRPr>
            </a:p>
          </p:txBody>
        </p:sp>
        <p:sp>
          <p:nvSpPr>
            <p:cNvPr id="87" name="Google Shape;87;p10"/>
            <p:cNvSpPr/>
            <p:nvPr/>
          </p:nvSpPr>
          <p:spPr>
            <a:xfrm>
              <a:off x="404850"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endParaRPr>
            </a:p>
          </p:txBody>
        </p:sp>
        <p:sp>
          <p:nvSpPr>
            <p:cNvPr id="88" name="Google Shape;88;p10"/>
            <p:cNvSpPr/>
            <p:nvPr/>
          </p:nvSpPr>
          <p:spPr>
            <a:xfrm>
              <a:off x="528675" y="431150"/>
              <a:ext cx="96900" cy="96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endParaRPr>
            </a:p>
          </p:txBody>
        </p:sp>
      </p:grpSp>
    </p:spTree>
    <p:extLst>
      <p:ext uri="{BB962C8B-B14F-4D97-AF65-F5344CB8AC3E}">
        <p14:creationId xmlns:p14="http://schemas.microsoft.com/office/powerpoint/2010/main" val="1369896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 Left - Content Right">
  <p:cSld name="Pic Left - Content Right">
    <p:spTree>
      <p:nvGrpSpPr>
        <p:cNvPr id="1" name="Shape 48"/>
        <p:cNvGrpSpPr/>
        <p:nvPr/>
      </p:nvGrpSpPr>
      <p:grpSpPr>
        <a:xfrm>
          <a:off x="0" y="0"/>
          <a:ext cx="0" cy="0"/>
          <a:chOff x="0" y="0"/>
          <a:chExt cx="0" cy="0"/>
        </a:xfrm>
      </p:grpSpPr>
      <p:grpSp>
        <p:nvGrpSpPr>
          <p:cNvPr id="49" name="Google Shape;49;p7"/>
          <p:cNvGrpSpPr/>
          <p:nvPr/>
        </p:nvGrpSpPr>
        <p:grpSpPr>
          <a:xfrm>
            <a:off x="0" y="6002366"/>
            <a:ext cx="12192000" cy="855756"/>
            <a:chOff x="0" y="4501774"/>
            <a:chExt cx="9144000" cy="641817"/>
          </a:xfrm>
        </p:grpSpPr>
        <p:sp>
          <p:nvSpPr>
            <p:cNvPr id="50" name="Google Shape;50;p7"/>
            <p:cNvSpPr/>
            <p:nvPr/>
          </p:nvSpPr>
          <p:spPr>
            <a:xfrm>
              <a:off x="0" y="4570891"/>
              <a:ext cx="9144000" cy="5727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sp>
          <p:nvSpPr>
            <p:cNvPr id="51" name="Google Shape;51;p7"/>
            <p:cNvSpPr/>
            <p:nvPr/>
          </p:nvSpPr>
          <p:spPr>
            <a:xfrm>
              <a:off x="0" y="4501774"/>
              <a:ext cx="9144000" cy="69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dirty="0">
                <a:solidFill>
                  <a:srgbClr val="FFFFFF"/>
                </a:solidFill>
                <a:latin typeface="Calibri"/>
                <a:ea typeface="Calibri"/>
                <a:cs typeface="Calibri"/>
                <a:sym typeface="Calibri"/>
              </a:endParaRPr>
            </a:p>
          </p:txBody>
        </p:sp>
        <p:pic>
          <p:nvPicPr>
            <p:cNvPr id="52" name="Google Shape;52;p7"/>
            <p:cNvPicPr preferRelativeResize="0"/>
            <p:nvPr/>
          </p:nvPicPr>
          <p:blipFill>
            <a:blip r:embed="rId2">
              <a:alphaModFix/>
            </a:blip>
            <a:stretch>
              <a:fillRect/>
            </a:stretch>
          </p:blipFill>
          <p:spPr>
            <a:xfrm>
              <a:off x="402888" y="4682427"/>
              <a:ext cx="1506419" cy="311425"/>
            </a:xfrm>
            <a:prstGeom prst="rect">
              <a:avLst/>
            </a:prstGeom>
            <a:noFill/>
            <a:ln>
              <a:noFill/>
            </a:ln>
          </p:spPr>
        </p:pic>
      </p:grpSp>
      <p:sp>
        <p:nvSpPr>
          <p:cNvPr id="53" name="Google Shape;53;p7"/>
          <p:cNvSpPr txBox="1">
            <a:spLocks noGrp="1"/>
          </p:cNvSpPr>
          <p:nvPr>
            <p:ph type="title"/>
          </p:nvPr>
        </p:nvSpPr>
        <p:spPr>
          <a:xfrm>
            <a:off x="6563533" y="1058700"/>
            <a:ext cx="4993200" cy="11664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a:solidFill>
                  <a:schemeClr val="dk2"/>
                </a:solidFill>
                <a:latin typeface="Roboto"/>
                <a:ea typeface="Roboto"/>
                <a:cs typeface="Roboto"/>
                <a:sym typeface="Roboto"/>
              </a:defRPr>
            </a:lvl1pPr>
            <a:lvl2pPr lvl="1"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2pPr>
            <a:lvl3pPr lvl="2"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3pPr>
            <a:lvl4pPr lvl="3"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4pPr>
            <a:lvl5pPr lvl="4"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5pPr>
            <a:lvl6pPr lvl="5"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6pPr>
            <a:lvl7pPr lvl="6"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7pPr>
            <a:lvl8pPr lvl="7"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8pPr>
            <a:lvl9pPr lvl="8" rtl="0">
              <a:spcBef>
                <a:spcPts val="0"/>
              </a:spcBef>
              <a:spcAft>
                <a:spcPts val="0"/>
              </a:spcAft>
              <a:buClr>
                <a:schemeClr val="dk2"/>
              </a:buClr>
              <a:buSzPts val="2400"/>
              <a:buFont typeface="Roboto"/>
              <a:buNone/>
              <a:defRPr sz="3200">
                <a:solidFill>
                  <a:schemeClr val="dk2"/>
                </a:solidFill>
                <a:latin typeface="Roboto"/>
                <a:ea typeface="Roboto"/>
                <a:cs typeface="Roboto"/>
                <a:sym typeface="Roboto"/>
              </a:defRPr>
            </a:lvl9pPr>
          </a:lstStyle>
          <a:p>
            <a:endParaRPr/>
          </a:p>
        </p:txBody>
      </p:sp>
      <p:sp>
        <p:nvSpPr>
          <p:cNvPr id="54" name="Google Shape;54;p7"/>
          <p:cNvSpPr txBox="1">
            <a:spLocks noGrp="1"/>
          </p:cNvSpPr>
          <p:nvPr>
            <p:ph type="body" idx="1"/>
          </p:nvPr>
        </p:nvSpPr>
        <p:spPr>
          <a:xfrm>
            <a:off x="6563533" y="2289333"/>
            <a:ext cx="4575200" cy="3366400"/>
          </a:xfrm>
          <a:prstGeom prst="rect">
            <a:avLst/>
          </a:prstGeom>
        </p:spPr>
        <p:txBody>
          <a:bodyPr spcFirstLastPara="1" wrap="square" lIns="0" tIns="0" rIns="0" bIns="0" anchor="t" anchorCtr="0">
            <a:noAutofit/>
          </a:bodyPr>
          <a:lstStyle>
            <a:lvl1pPr marL="609585" lvl="0" indent="-389457" rtl="0">
              <a:lnSpc>
                <a:spcPct val="150000"/>
              </a:lnSpc>
              <a:spcBef>
                <a:spcPts val="0"/>
              </a:spcBef>
              <a:spcAft>
                <a:spcPts val="0"/>
              </a:spcAft>
              <a:buClr>
                <a:schemeClr val="dk2"/>
              </a:buClr>
              <a:buSzPts val="1000"/>
              <a:buChar char="●"/>
              <a:defRPr sz="1333">
                <a:solidFill>
                  <a:schemeClr val="dk2"/>
                </a:solidFill>
              </a:defRPr>
            </a:lvl1pPr>
            <a:lvl2pPr marL="1219170" lvl="1" indent="-389457" rtl="0">
              <a:lnSpc>
                <a:spcPct val="150000"/>
              </a:lnSpc>
              <a:spcBef>
                <a:spcPts val="0"/>
              </a:spcBef>
              <a:spcAft>
                <a:spcPts val="0"/>
              </a:spcAft>
              <a:buClr>
                <a:schemeClr val="dk2"/>
              </a:buClr>
              <a:buSzPts val="1000"/>
              <a:buChar char="○"/>
              <a:defRPr sz="1333">
                <a:solidFill>
                  <a:schemeClr val="dk2"/>
                </a:solidFill>
              </a:defRPr>
            </a:lvl2pPr>
            <a:lvl3pPr marL="1828754" lvl="2" indent="-389457" rtl="0">
              <a:lnSpc>
                <a:spcPct val="150000"/>
              </a:lnSpc>
              <a:spcBef>
                <a:spcPts val="0"/>
              </a:spcBef>
              <a:spcAft>
                <a:spcPts val="0"/>
              </a:spcAft>
              <a:buClr>
                <a:schemeClr val="dk2"/>
              </a:buClr>
              <a:buSzPts val="1000"/>
              <a:buChar char="■"/>
              <a:defRPr sz="1333">
                <a:solidFill>
                  <a:schemeClr val="dk2"/>
                </a:solidFill>
              </a:defRPr>
            </a:lvl3pPr>
            <a:lvl4pPr marL="2438339" lvl="3" indent="-389457" rtl="0">
              <a:lnSpc>
                <a:spcPct val="150000"/>
              </a:lnSpc>
              <a:spcBef>
                <a:spcPts val="0"/>
              </a:spcBef>
              <a:spcAft>
                <a:spcPts val="0"/>
              </a:spcAft>
              <a:buClr>
                <a:schemeClr val="dk2"/>
              </a:buClr>
              <a:buSzPts val="1000"/>
              <a:buChar char="●"/>
              <a:defRPr sz="1333">
                <a:solidFill>
                  <a:schemeClr val="dk2"/>
                </a:solidFill>
              </a:defRPr>
            </a:lvl4pPr>
            <a:lvl5pPr marL="3047924" lvl="4" indent="-389457" rtl="0">
              <a:lnSpc>
                <a:spcPct val="150000"/>
              </a:lnSpc>
              <a:spcBef>
                <a:spcPts val="0"/>
              </a:spcBef>
              <a:spcAft>
                <a:spcPts val="0"/>
              </a:spcAft>
              <a:buClr>
                <a:schemeClr val="dk2"/>
              </a:buClr>
              <a:buSzPts val="1000"/>
              <a:buChar char="○"/>
              <a:defRPr sz="1333">
                <a:solidFill>
                  <a:schemeClr val="dk2"/>
                </a:solidFill>
              </a:defRPr>
            </a:lvl5pPr>
            <a:lvl6pPr marL="3657509" lvl="5" indent="-389457" rtl="0">
              <a:lnSpc>
                <a:spcPct val="150000"/>
              </a:lnSpc>
              <a:spcBef>
                <a:spcPts val="0"/>
              </a:spcBef>
              <a:spcAft>
                <a:spcPts val="0"/>
              </a:spcAft>
              <a:buClr>
                <a:schemeClr val="dk2"/>
              </a:buClr>
              <a:buSzPts val="1000"/>
              <a:buChar char="■"/>
              <a:defRPr sz="1333">
                <a:solidFill>
                  <a:schemeClr val="dk2"/>
                </a:solidFill>
              </a:defRPr>
            </a:lvl6pPr>
            <a:lvl7pPr marL="4267093" lvl="6" indent="-389457" rtl="0">
              <a:lnSpc>
                <a:spcPct val="150000"/>
              </a:lnSpc>
              <a:spcBef>
                <a:spcPts val="0"/>
              </a:spcBef>
              <a:spcAft>
                <a:spcPts val="0"/>
              </a:spcAft>
              <a:buClr>
                <a:schemeClr val="dk2"/>
              </a:buClr>
              <a:buSzPts val="1000"/>
              <a:buChar char="●"/>
              <a:defRPr sz="1333">
                <a:solidFill>
                  <a:schemeClr val="dk2"/>
                </a:solidFill>
              </a:defRPr>
            </a:lvl7pPr>
            <a:lvl8pPr marL="4876678" lvl="7" indent="-389457" rtl="0">
              <a:lnSpc>
                <a:spcPct val="150000"/>
              </a:lnSpc>
              <a:spcBef>
                <a:spcPts val="0"/>
              </a:spcBef>
              <a:spcAft>
                <a:spcPts val="0"/>
              </a:spcAft>
              <a:buClr>
                <a:schemeClr val="dk2"/>
              </a:buClr>
              <a:buSzPts val="1000"/>
              <a:buChar char="○"/>
              <a:defRPr sz="1333">
                <a:solidFill>
                  <a:schemeClr val="dk2"/>
                </a:solidFill>
              </a:defRPr>
            </a:lvl8pPr>
            <a:lvl9pPr marL="5486263" lvl="8" indent="-389457" rtl="0">
              <a:lnSpc>
                <a:spcPct val="150000"/>
              </a:lnSpc>
              <a:spcBef>
                <a:spcPts val="0"/>
              </a:spcBef>
              <a:spcAft>
                <a:spcPts val="0"/>
              </a:spcAft>
              <a:buClr>
                <a:schemeClr val="dk2"/>
              </a:buClr>
              <a:buSzPts val="1000"/>
              <a:buChar char="■"/>
              <a:defRPr sz="1333">
                <a:solidFill>
                  <a:schemeClr val="dk2"/>
                </a:solidFill>
              </a:defRPr>
            </a:lvl9pPr>
          </a:lstStyle>
          <a:p>
            <a:endParaRPr/>
          </a:p>
        </p:txBody>
      </p:sp>
      <p:sp>
        <p:nvSpPr>
          <p:cNvPr id="55" name="Google Shape;55;p7"/>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lgn="r" rtl="0">
              <a:buNone/>
              <a:defRPr>
                <a:solidFill>
                  <a:schemeClr val="dk2"/>
                </a:solidFill>
              </a:defRPr>
            </a:lvl1pPr>
            <a:lvl2pPr lvl="1" algn="r" rtl="0">
              <a:buNone/>
              <a:defRPr>
                <a:solidFill>
                  <a:schemeClr val="dk2"/>
                </a:solidFill>
              </a:defRPr>
            </a:lvl2pPr>
            <a:lvl3pPr lvl="2" algn="r" rtl="0">
              <a:buNone/>
              <a:defRPr>
                <a:solidFill>
                  <a:schemeClr val="dk2"/>
                </a:solidFill>
              </a:defRPr>
            </a:lvl3pPr>
            <a:lvl4pPr lvl="3" algn="r" rtl="0">
              <a:buNone/>
              <a:defRPr>
                <a:solidFill>
                  <a:schemeClr val="dk2"/>
                </a:solidFill>
              </a:defRPr>
            </a:lvl4pPr>
            <a:lvl5pPr lvl="4" algn="r" rtl="0">
              <a:buNone/>
              <a:defRPr>
                <a:solidFill>
                  <a:schemeClr val="dk2"/>
                </a:solidFill>
              </a:defRPr>
            </a:lvl5pPr>
            <a:lvl6pPr lvl="5" algn="r" rtl="0">
              <a:buNone/>
              <a:defRPr>
                <a:solidFill>
                  <a:schemeClr val="dk2"/>
                </a:solidFill>
              </a:defRPr>
            </a:lvl6pPr>
            <a:lvl7pPr lvl="6" algn="r" rtl="0">
              <a:buNone/>
              <a:defRPr>
                <a:solidFill>
                  <a:schemeClr val="dk2"/>
                </a:solidFill>
              </a:defRPr>
            </a:lvl7pPr>
            <a:lvl8pPr lvl="7" algn="r" rtl="0">
              <a:buNone/>
              <a:defRPr>
                <a:solidFill>
                  <a:schemeClr val="dk2"/>
                </a:solidFill>
              </a:defRPr>
            </a:lvl8pPr>
            <a:lvl9pPr lvl="8" algn="r" rtl="0">
              <a:buNone/>
              <a:defRPr>
                <a:solidFill>
                  <a:schemeClr val="dk2"/>
                </a:solidFill>
              </a:defRPr>
            </a:lvl9pPr>
          </a:lstStyle>
          <a:p>
            <a:fld id="{00000000-1234-1234-1234-123412341234}" type="slidenum">
              <a:rPr lang="en" smtClean="0"/>
              <a:pPr/>
              <a:t>‹#›</a:t>
            </a:fld>
            <a:endParaRPr lang="en" dirty="0"/>
          </a:p>
        </p:txBody>
      </p:sp>
      <p:sp>
        <p:nvSpPr>
          <p:cNvPr id="56" name="Google Shape;56;p7"/>
          <p:cNvSpPr txBox="1">
            <a:spLocks noGrp="1"/>
          </p:cNvSpPr>
          <p:nvPr>
            <p:ph type="sldNum" idx="2"/>
          </p:nvPr>
        </p:nvSpPr>
        <p:spPr>
          <a:xfrm>
            <a:off x="11245632" y="6100533"/>
            <a:ext cx="801200" cy="757600"/>
          </a:xfrm>
          <a:prstGeom prst="rect">
            <a:avLst/>
          </a:prstGeom>
        </p:spPr>
        <p:txBody>
          <a:bodyPr spcFirstLastPara="1" wrap="square" lIns="91425" tIns="91425" rIns="91425" bIns="91425" anchor="ctr" anchorCtr="0">
            <a:noAutofit/>
          </a:bodyPr>
          <a:lstStyle>
            <a:lvl1pPr lvl="0" algn="r" rtl="0">
              <a:buNone/>
              <a:defRPr sz="1067">
                <a:solidFill>
                  <a:schemeClr val="accent4"/>
                </a:solidFill>
              </a:defRPr>
            </a:lvl1pPr>
            <a:lvl2pPr lvl="1" algn="r" rtl="0">
              <a:buNone/>
              <a:defRPr sz="1067">
                <a:solidFill>
                  <a:schemeClr val="accent4"/>
                </a:solidFill>
              </a:defRPr>
            </a:lvl2pPr>
            <a:lvl3pPr lvl="2" algn="r" rtl="0">
              <a:buNone/>
              <a:defRPr sz="1067">
                <a:solidFill>
                  <a:schemeClr val="accent4"/>
                </a:solidFill>
              </a:defRPr>
            </a:lvl3pPr>
            <a:lvl4pPr lvl="3" algn="r" rtl="0">
              <a:buNone/>
              <a:defRPr sz="1067">
                <a:solidFill>
                  <a:schemeClr val="accent4"/>
                </a:solidFill>
              </a:defRPr>
            </a:lvl4pPr>
            <a:lvl5pPr lvl="4" algn="r" rtl="0">
              <a:buNone/>
              <a:defRPr sz="1067">
                <a:solidFill>
                  <a:schemeClr val="accent4"/>
                </a:solidFill>
              </a:defRPr>
            </a:lvl5pPr>
            <a:lvl6pPr lvl="5" algn="r" rtl="0">
              <a:buNone/>
              <a:defRPr sz="1067">
                <a:solidFill>
                  <a:schemeClr val="accent4"/>
                </a:solidFill>
              </a:defRPr>
            </a:lvl6pPr>
            <a:lvl7pPr lvl="6" algn="r" rtl="0">
              <a:buNone/>
              <a:defRPr sz="1067">
                <a:solidFill>
                  <a:schemeClr val="accent4"/>
                </a:solidFill>
              </a:defRPr>
            </a:lvl7pPr>
            <a:lvl8pPr lvl="7" algn="r" rtl="0">
              <a:buNone/>
              <a:defRPr sz="1067">
                <a:solidFill>
                  <a:schemeClr val="accent4"/>
                </a:solidFill>
              </a:defRPr>
            </a:lvl8pPr>
            <a:lvl9pPr lvl="8" algn="r" rtl="0">
              <a:buNone/>
              <a:defRPr sz="1067">
                <a:solidFill>
                  <a:schemeClr val="accent4"/>
                </a:solidFill>
              </a:defRPr>
            </a:lvl9pPr>
          </a:lstStyle>
          <a:p>
            <a:fld id="{00000000-1234-1234-1234-123412341234}" type="slidenum">
              <a:rPr lang="en" smtClean="0"/>
              <a:pPr/>
              <a:t>‹#›</a:t>
            </a:fld>
            <a:endParaRPr lang="en" dirty="0"/>
          </a:p>
        </p:txBody>
      </p:sp>
      <p:grpSp>
        <p:nvGrpSpPr>
          <p:cNvPr id="57" name="Google Shape;57;p7"/>
          <p:cNvGrpSpPr/>
          <p:nvPr/>
        </p:nvGrpSpPr>
        <p:grpSpPr>
          <a:xfrm>
            <a:off x="464389" y="320867"/>
            <a:ext cx="294300" cy="287933"/>
            <a:chOff x="404850" y="312100"/>
            <a:chExt cx="220725" cy="215950"/>
          </a:xfrm>
          <a:solidFill>
            <a:schemeClr val="accent4"/>
          </a:solidFill>
        </p:grpSpPr>
        <p:sp>
          <p:nvSpPr>
            <p:cNvPr id="58" name="Google Shape;58;p7"/>
            <p:cNvSpPr/>
            <p:nvPr/>
          </p:nvSpPr>
          <p:spPr>
            <a:xfrm>
              <a:off x="404850" y="31210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endParaRPr>
            </a:p>
          </p:txBody>
        </p:sp>
        <p:sp>
          <p:nvSpPr>
            <p:cNvPr id="59" name="Google Shape;59;p7"/>
            <p:cNvSpPr/>
            <p:nvPr/>
          </p:nvSpPr>
          <p:spPr>
            <a:xfrm>
              <a:off x="528675" y="31210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endParaRPr>
            </a:p>
          </p:txBody>
        </p:sp>
        <p:sp>
          <p:nvSpPr>
            <p:cNvPr id="60" name="Google Shape;60;p7"/>
            <p:cNvSpPr/>
            <p:nvPr/>
          </p:nvSpPr>
          <p:spPr>
            <a:xfrm>
              <a:off x="404850" y="43115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endParaRPr>
            </a:p>
          </p:txBody>
        </p:sp>
        <p:sp>
          <p:nvSpPr>
            <p:cNvPr id="61" name="Google Shape;61;p7"/>
            <p:cNvSpPr/>
            <p:nvPr/>
          </p:nvSpPr>
          <p:spPr>
            <a:xfrm>
              <a:off x="528675" y="431150"/>
              <a:ext cx="96900" cy="969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panose="020F0502020204030204" pitchFamily="34" charset="0"/>
              </a:endParaRPr>
            </a:p>
          </p:txBody>
        </p:sp>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9432" y="320867"/>
            <a:ext cx="3539613" cy="1000856"/>
          </a:xfrm>
          <a:prstGeom prst="rect">
            <a:avLst/>
          </a:prstGeom>
        </p:spPr>
      </p:pic>
    </p:spTree>
    <p:extLst>
      <p:ext uri="{BB962C8B-B14F-4D97-AF65-F5344CB8AC3E}">
        <p14:creationId xmlns:p14="http://schemas.microsoft.com/office/powerpoint/2010/main" val="374464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49333" y="1204367"/>
            <a:ext cx="7789600" cy="11664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2"/>
              </a:buClr>
              <a:buSzPts val="2400"/>
              <a:buFont typeface="Roboto"/>
              <a:buNone/>
              <a:defRPr sz="2400" b="1">
                <a:solidFill>
                  <a:schemeClr val="dk2"/>
                </a:solidFill>
                <a:latin typeface="Roboto"/>
                <a:ea typeface="Roboto"/>
                <a:cs typeface="Roboto"/>
                <a:sym typeface="Roboto"/>
              </a:defRPr>
            </a:lvl1pPr>
            <a:lvl2pPr lvl="1"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2pPr>
            <a:lvl3pPr lvl="2"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3pPr>
            <a:lvl4pPr lvl="3"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4pPr>
            <a:lvl5pPr lvl="4"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5pPr>
            <a:lvl6pPr lvl="5"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6pPr>
            <a:lvl7pPr lvl="6"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7pPr>
            <a:lvl8pPr lvl="7"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8pPr>
            <a:lvl9pPr lvl="8" rtl="0">
              <a:spcBef>
                <a:spcPts val="0"/>
              </a:spcBef>
              <a:spcAft>
                <a:spcPts val="0"/>
              </a:spcAft>
              <a:buClr>
                <a:schemeClr val="dk2"/>
              </a:buClr>
              <a:buSzPts val="1400"/>
              <a:buFont typeface="Roboto"/>
              <a:buNone/>
              <a:defRPr b="1">
                <a:solidFill>
                  <a:schemeClr val="dk2"/>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749333" y="2738333"/>
            <a:ext cx="7754400" cy="3648800"/>
          </a:xfrm>
          <a:prstGeom prst="rect">
            <a:avLst/>
          </a:prstGeom>
          <a:noFill/>
          <a:ln>
            <a:noFill/>
          </a:ln>
        </p:spPr>
        <p:txBody>
          <a:bodyPr spcFirstLastPara="1" wrap="square" lIns="0" tIns="0" rIns="0" bIns="0" anchor="t" anchorCtr="0">
            <a:noAutofit/>
          </a:bodyPr>
          <a:lstStyle>
            <a:lvl1pPr marL="457200" lvl="0" indent="-317500" rtl="0">
              <a:lnSpc>
                <a:spcPct val="150000"/>
              </a:lnSpc>
              <a:spcBef>
                <a:spcPts val="0"/>
              </a:spcBef>
              <a:spcAft>
                <a:spcPts val="0"/>
              </a:spcAft>
              <a:buClr>
                <a:schemeClr val="dk2"/>
              </a:buClr>
              <a:buSzPts val="1400"/>
              <a:buChar char="●"/>
              <a:defRPr>
                <a:solidFill>
                  <a:schemeClr val="dk2"/>
                </a:solidFill>
              </a:defRPr>
            </a:lvl1pPr>
            <a:lvl2pPr marL="914400" lvl="1" indent="-317500" rtl="0">
              <a:lnSpc>
                <a:spcPct val="150000"/>
              </a:lnSpc>
              <a:spcBef>
                <a:spcPts val="0"/>
              </a:spcBef>
              <a:spcAft>
                <a:spcPts val="0"/>
              </a:spcAft>
              <a:buClr>
                <a:schemeClr val="dk2"/>
              </a:buClr>
              <a:buSzPts val="1400"/>
              <a:buChar char="○"/>
              <a:defRPr>
                <a:solidFill>
                  <a:schemeClr val="dk2"/>
                </a:solidFill>
              </a:defRPr>
            </a:lvl2pPr>
            <a:lvl3pPr marL="1371600" lvl="2" indent="-317500" rtl="0">
              <a:lnSpc>
                <a:spcPct val="150000"/>
              </a:lnSpc>
              <a:spcBef>
                <a:spcPts val="0"/>
              </a:spcBef>
              <a:spcAft>
                <a:spcPts val="0"/>
              </a:spcAft>
              <a:buClr>
                <a:schemeClr val="dk2"/>
              </a:buClr>
              <a:buSzPts val="1400"/>
              <a:buChar char="■"/>
              <a:defRPr>
                <a:solidFill>
                  <a:schemeClr val="dk2"/>
                </a:solidFill>
              </a:defRPr>
            </a:lvl3pPr>
            <a:lvl4pPr marL="1828800" lvl="3" indent="-317500" rtl="0">
              <a:lnSpc>
                <a:spcPct val="150000"/>
              </a:lnSpc>
              <a:spcBef>
                <a:spcPts val="0"/>
              </a:spcBef>
              <a:spcAft>
                <a:spcPts val="0"/>
              </a:spcAft>
              <a:buClr>
                <a:schemeClr val="dk2"/>
              </a:buClr>
              <a:buSzPts val="1400"/>
              <a:buChar char="●"/>
              <a:defRPr>
                <a:solidFill>
                  <a:schemeClr val="dk2"/>
                </a:solidFill>
              </a:defRPr>
            </a:lvl4pPr>
            <a:lvl5pPr marL="2286000" lvl="4" indent="-317500" rtl="0">
              <a:lnSpc>
                <a:spcPct val="150000"/>
              </a:lnSpc>
              <a:spcBef>
                <a:spcPts val="0"/>
              </a:spcBef>
              <a:spcAft>
                <a:spcPts val="0"/>
              </a:spcAft>
              <a:buClr>
                <a:schemeClr val="dk2"/>
              </a:buClr>
              <a:buSzPts val="1400"/>
              <a:buChar char="○"/>
              <a:defRPr>
                <a:solidFill>
                  <a:schemeClr val="dk2"/>
                </a:solidFill>
              </a:defRPr>
            </a:lvl5pPr>
            <a:lvl6pPr marL="2743200" lvl="5" indent="-317500" rtl="0">
              <a:lnSpc>
                <a:spcPct val="150000"/>
              </a:lnSpc>
              <a:spcBef>
                <a:spcPts val="0"/>
              </a:spcBef>
              <a:spcAft>
                <a:spcPts val="0"/>
              </a:spcAft>
              <a:buClr>
                <a:schemeClr val="dk2"/>
              </a:buClr>
              <a:buSzPts val="1400"/>
              <a:buChar char="■"/>
              <a:defRPr>
                <a:solidFill>
                  <a:schemeClr val="dk2"/>
                </a:solidFill>
              </a:defRPr>
            </a:lvl6pPr>
            <a:lvl7pPr marL="3200400" lvl="6" indent="-317500" rtl="0">
              <a:lnSpc>
                <a:spcPct val="150000"/>
              </a:lnSpc>
              <a:spcBef>
                <a:spcPts val="0"/>
              </a:spcBef>
              <a:spcAft>
                <a:spcPts val="0"/>
              </a:spcAft>
              <a:buClr>
                <a:schemeClr val="dk2"/>
              </a:buClr>
              <a:buSzPts val="1400"/>
              <a:buChar char="●"/>
              <a:defRPr>
                <a:solidFill>
                  <a:schemeClr val="dk2"/>
                </a:solidFill>
              </a:defRPr>
            </a:lvl7pPr>
            <a:lvl8pPr marL="3657600" lvl="7" indent="-317500" rtl="0">
              <a:lnSpc>
                <a:spcPct val="150000"/>
              </a:lnSpc>
              <a:spcBef>
                <a:spcPts val="0"/>
              </a:spcBef>
              <a:spcAft>
                <a:spcPts val="0"/>
              </a:spcAft>
              <a:buClr>
                <a:schemeClr val="dk2"/>
              </a:buClr>
              <a:buSzPts val="1400"/>
              <a:buChar char="○"/>
              <a:defRPr>
                <a:solidFill>
                  <a:schemeClr val="dk2"/>
                </a:solidFill>
              </a:defRPr>
            </a:lvl8pPr>
            <a:lvl9pPr marL="4114800" lvl="8" indent="-317500" rtl="0">
              <a:lnSpc>
                <a:spcPct val="150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11245632" y="6100533"/>
            <a:ext cx="801200" cy="757600"/>
          </a:xfrm>
          <a:prstGeom prst="rect">
            <a:avLst/>
          </a:prstGeom>
          <a:noFill/>
          <a:ln>
            <a:noFill/>
          </a:ln>
        </p:spPr>
        <p:txBody>
          <a:bodyPr spcFirstLastPara="1" wrap="square" lIns="91425" tIns="91425" rIns="91425" bIns="91425" anchor="ctr" anchorCtr="0">
            <a:noAutofit/>
          </a:bodyPr>
          <a:lstStyle>
            <a:lvl1pPr lvl="0" algn="r" rtl="0">
              <a:buNone/>
              <a:defRPr sz="1067">
                <a:solidFill>
                  <a:schemeClr val="accent4"/>
                </a:solidFill>
                <a:latin typeface="Calibri" panose="020F0502020204030204" pitchFamily="34" charset="0"/>
              </a:defRPr>
            </a:lvl1pPr>
            <a:lvl2pPr lvl="1" algn="r" rtl="0">
              <a:buNone/>
              <a:defRPr sz="1067">
                <a:solidFill>
                  <a:schemeClr val="accent4"/>
                </a:solidFill>
              </a:defRPr>
            </a:lvl2pPr>
            <a:lvl3pPr lvl="2" algn="r" rtl="0">
              <a:buNone/>
              <a:defRPr sz="1067">
                <a:solidFill>
                  <a:schemeClr val="accent4"/>
                </a:solidFill>
              </a:defRPr>
            </a:lvl3pPr>
            <a:lvl4pPr lvl="3" algn="r" rtl="0">
              <a:buNone/>
              <a:defRPr sz="1067">
                <a:solidFill>
                  <a:schemeClr val="accent4"/>
                </a:solidFill>
              </a:defRPr>
            </a:lvl4pPr>
            <a:lvl5pPr lvl="4" algn="r" rtl="0">
              <a:buNone/>
              <a:defRPr sz="1067">
                <a:solidFill>
                  <a:schemeClr val="accent4"/>
                </a:solidFill>
              </a:defRPr>
            </a:lvl5pPr>
            <a:lvl6pPr lvl="5" algn="r" rtl="0">
              <a:buNone/>
              <a:defRPr sz="1067">
                <a:solidFill>
                  <a:schemeClr val="accent4"/>
                </a:solidFill>
              </a:defRPr>
            </a:lvl6pPr>
            <a:lvl7pPr lvl="6" algn="r" rtl="0">
              <a:buNone/>
              <a:defRPr sz="1067">
                <a:solidFill>
                  <a:schemeClr val="accent4"/>
                </a:solidFill>
              </a:defRPr>
            </a:lvl7pPr>
            <a:lvl8pPr lvl="7" algn="r" rtl="0">
              <a:buNone/>
              <a:defRPr sz="1067">
                <a:solidFill>
                  <a:schemeClr val="accent4"/>
                </a:solidFill>
              </a:defRPr>
            </a:lvl8pPr>
            <a:lvl9pPr lvl="8" algn="r" rtl="0">
              <a:buNone/>
              <a:defRPr sz="1067">
                <a:solidFill>
                  <a:schemeClr val="accent4"/>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60955804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vedp.org/sites/default/files/2022-10/Incentives%20Administration%20Policy%20and%20Procedural%20Guidelines%202022.pdf"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dhcd.virginia.gov/sites/default/files/Docx/clg/fiscal-stress/FiscalStress_FY2020_Final.pdf"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dhcd.virginia.gov/sites/default/files/Docx/clg/fiscal-stress/FiscalStress_FY2020_Final.pdf"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edp.org/sites/default/files/2022-10/Incentives%20Administration%20Policy%20and%20Procedural%20Guidelines%202022.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7"/>
          <p:cNvSpPr txBox="1"/>
          <p:nvPr/>
        </p:nvSpPr>
        <p:spPr>
          <a:xfrm>
            <a:off x="4320988" y="2505965"/>
            <a:ext cx="7453857" cy="2708073"/>
          </a:xfrm>
          <a:prstGeom prst="rect">
            <a:avLst/>
          </a:prstGeom>
          <a:noFill/>
          <a:ln>
            <a:noFill/>
          </a:ln>
        </p:spPr>
        <p:txBody>
          <a:bodyPr spcFirstLastPara="1" wrap="square" lIns="121900" tIns="121900" rIns="121900" bIns="121900" anchor="t" anchorCtr="0">
            <a:spAutoFit/>
          </a:bodyPr>
          <a:lstStyle/>
          <a:p>
            <a:pPr algn="r" defTabSz="1219170">
              <a:lnSpc>
                <a:spcPct val="150000"/>
              </a:lnSpc>
              <a:buClr>
                <a:srgbClr val="000000"/>
              </a:buClr>
            </a:pPr>
            <a:r>
              <a:rPr lang="en" sz="2100" kern="0" dirty="0">
                <a:solidFill>
                  <a:srgbClr val="21325E"/>
                </a:solidFill>
                <a:latin typeface="Calibri" panose="020F0502020204030204" pitchFamily="34" charset="0"/>
                <a:cs typeface="Calibri" panose="020F0502020204030204" pitchFamily="34" charset="0"/>
                <a:sym typeface="Arial"/>
              </a:rPr>
              <a:t>GO Virginia Program Updates</a:t>
            </a:r>
            <a:endParaRPr lang="en" sz="2133" kern="0" dirty="0">
              <a:solidFill>
                <a:srgbClr val="21325E"/>
              </a:solidFill>
              <a:latin typeface="Calibri" panose="020F0502020204030204" pitchFamily="34" charset="0"/>
              <a:cs typeface="Calibri" panose="020F0502020204030204" pitchFamily="34" charset="0"/>
              <a:sym typeface="Arial"/>
            </a:endParaRPr>
          </a:p>
          <a:p>
            <a:pPr algn="r" defTabSz="1219170">
              <a:lnSpc>
                <a:spcPct val="150000"/>
              </a:lnSpc>
              <a:buClr>
                <a:srgbClr val="000000"/>
              </a:buClr>
            </a:pPr>
            <a:r>
              <a:rPr lang="en" sz="2133" kern="0" dirty="0">
                <a:solidFill>
                  <a:srgbClr val="21325E"/>
                </a:solidFill>
                <a:latin typeface="Calibri" panose="020F0502020204030204" pitchFamily="34" charset="0"/>
                <a:cs typeface="Calibri" panose="020F0502020204030204" pitchFamily="34" charset="0"/>
                <a:sym typeface="Arial"/>
              </a:rPr>
              <a:t>August 8, 2023</a:t>
            </a:r>
          </a:p>
          <a:p>
            <a:pPr algn="r" defTabSz="1219170">
              <a:lnSpc>
                <a:spcPct val="150000"/>
              </a:lnSpc>
              <a:buClr>
                <a:srgbClr val="000000"/>
              </a:buClr>
            </a:pPr>
            <a:endParaRPr lang="en" sz="2133" kern="0" dirty="0">
              <a:solidFill>
                <a:srgbClr val="21325E"/>
              </a:solidFill>
              <a:latin typeface="Calibri" panose="020F0502020204030204" pitchFamily="34" charset="0"/>
              <a:cs typeface="Calibri" panose="020F0502020204030204" pitchFamily="34" charset="0"/>
              <a:sym typeface="Arial"/>
            </a:endParaRPr>
          </a:p>
          <a:p>
            <a:pPr algn="r" defTabSz="1219170">
              <a:lnSpc>
                <a:spcPct val="150000"/>
              </a:lnSpc>
            </a:pPr>
            <a:r>
              <a:rPr lang="en" sz="2100" kern="0" dirty="0">
                <a:solidFill>
                  <a:srgbClr val="21325E"/>
                </a:solidFill>
                <a:latin typeface="Calibri" panose="020F0502020204030204" pitchFamily="34" charset="0"/>
                <a:cs typeface="Calibri" panose="020F0502020204030204" pitchFamily="34" charset="0"/>
                <a:sym typeface="Arial"/>
              </a:rPr>
              <a:t>Joseph Dennie</a:t>
            </a:r>
            <a:endParaRPr lang="en" dirty="0">
              <a:latin typeface="Calibri" panose="020F0502020204030204" pitchFamily="34" charset="0"/>
              <a:cs typeface="Calibri" panose="020F0502020204030204" pitchFamily="34" charset="0"/>
            </a:endParaRPr>
          </a:p>
          <a:p>
            <a:pPr algn="r" defTabSz="1219170">
              <a:lnSpc>
                <a:spcPct val="150000"/>
              </a:lnSpc>
            </a:pPr>
            <a:r>
              <a:rPr lang="en-US" sz="2100" kern="0" dirty="0">
                <a:latin typeface="Calibri" panose="020F0502020204030204" pitchFamily="34" charset="0"/>
                <a:cs typeface="Calibri" panose="020F0502020204030204" pitchFamily="34" charset="0"/>
              </a:rPr>
              <a:t>Joseph.dennie@dhcd.virginia.gov</a:t>
            </a:r>
          </a:p>
        </p:txBody>
      </p:sp>
      <p:sp>
        <p:nvSpPr>
          <p:cNvPr id="166" name="Google Shape;166;p17"/>
          <p:cNvSpPr txBox="1">
            <a:spLocks noGrp="1"/>
          </p:cNvSpPr>
          <p:nvPr>
            <p:ph type="sldNum" idx="3"/>
          </p:nvPr>
        </p:nvSpPr>
        <p:spPr/>
        <p:txBody>
          <a:bodyPr/>
          <a:lstStyle/>
          <a:p>
            <a:pPr defTabSz="1219170">
              <a:buClr>
                <a:srgbClr val="000000"/>
              </a:buClr>
            </a:pPr>
            <a:fld id="{00000000-1234-1234-1234-123412341234}" type="slidenum">
              <a:rPr lang="en" kern="0">
                <a:solidFill>
                  <a:srgbClr val="77B864"/>
                </a:solidFill>
                <a:cs typeface="Calibri" panose="020F0502020204030204" pitchFamily="34" charset="0"/>
                <a:sym typeface="Arial"/>
              </a:rPr>
              <a:pPr defTabSz="1219170">
                <a:buClr>
                  <a:srgbClr val="000000"/>
                </a:buClr>
              </a:pPr>
              <a:t>1</a:t>
            </a:fld>
            <a:endParaRPr lang="en" kern="0" dirty="0">
              <a:solidFill>
                <a:srgbClr val="77B864"/>
              </a:solidFill>
              <a:cs typeface="Calibri" panose="020F0502020204030204" pitchFamily="34" charset="0"/>
              <a:sym typeface="Arial"/>
            </a:endParaRPr>
          </a:p>
        </p:txBody>
      </p:sp>
      <p:grpSp>
        <p:nvGrpSpPr>
          <p:cNvPr id="7" name="Google Shape;115;p13"/>
          <p:cNvGrpSpPr/>
          <p:nvPr/>
        </p:nvGrpSpPr>
        <p:grpSpPr>
          <a:xfrm>
            <a:off x="374701" y="320867"/>
            <a:ext cx="294300" cy="287933"/>
            <a:chOff x="404850" y="312100"/>
            <a:chExt cx="220725" cy="215950"/>
          </a:xfrm>
          <a:solidFill>
            <a:srgbClr val="31B44B"/>
          </a:solidFill>
        </p:grpSpPr>
        <p:sp>
          <p:nvSpPr>
            <p:cNvPr id="8" name="Google Shape;116;p13"/>
            <p:cNvSpPr/>
            <p:nvPr/>
          </p:nvSpPr>
          <p:spPr>
            <a:xfrm>
              <a:off x="404850" y="31210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77B864"/>
                </a:solidFill>
                <a:latin typeface="Calibri" panose="020F0502020204030204" pitchFamily="34" charset="0"/>
                <a:cs typeface="Calibri" panose="020F0502020204030204" pitchFamily="34" charset="0"/>
                <a:sym typeface="Arial"/>
              </a:endParaRPr>
            </a:p>
          </p:txBody>
        </p:sp>
        <p:sp>
          <p:nvSpPr>
            <p:cNvPr id="9" name="Google Shape;117;p13"/>
            <p:cNvSpPr/>
            <p:nvPr/>
          </p:nvSpPr>
          <p:spPr>
            <a:xfrm>
              <a:off x="528675" y="31210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77B864"/>
                </a:solidFill>
                <a:latin typeface="Calibri" panose="020F0502020204030204" pitchFamily="34" charset="0"/>
                <a:cs typeface="Calibri" panose="020F0502020204030204" pitchFamily="34" charset="0"/>
                <a:sym typeface="Arial"/>
              </a:endParaRPr>
            </a:p>
          </p:txBody>
        </p:sp>
        <p:sp>
          <p:nvSpPr>
            <p:cNvPr id="10" name="Google Shape;118;p13"/>
            <p:cNvSpPr/>
            <p:nvPr/>
          </p:nvSpPr>
          <p:spPr>
            <a:xfrm>
              <a:off x="404850" y="43115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77B864"/>
                </a:solidFill>
                <a:latin typeface="Calibri" panose="020F0502020204030204" pitchFamily="34" charset="0"/>
                <a:cs typeface="Calibri" panose="020F0502020204030204" pitchFamily="34" charset="0"/>
                <a:sym typeface="Arial"/>
              </a:endParaRPr>
            </a:p>
          </p:txBody>
        </p:sp>
        <p:sp>
          <p:nvSpPr>
            <p:cNvPr id="11" name="Google Shape;119;p13"/>
            <p:cNvSpPr/>
            <p:nvPr/>
          </p:nvSpPr>
          <p:spPr>
            <a:xfrm>
              <a:off x="528675" y="431150"/>
              <a:ext cx="96900" cy="96900"/>
            </a:xfrm>
            <a:prstGeom prst="rect">
              <a:avLst/>
            </a:prstGeom>
            <a:grp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77B864"/>
                </a:solidFill>
                <a:latin typeface="Calibri" panose="020F0502020204030204" pitchFamily="34" charset="0"/>
                <a:cs typeface="Calibri" panose="020F0502020204030204" pitchFamily="34" charset="0"/>
                <a:sym typeface="Arial"/>
              </a:endParaRPr>
            </a:p>
          </p:txBody>
        </p:sp>
      </p:grpSp>
    </p:spTree>
    <p:extLst>
      <p:ext uri="{BB962C8B-B14F-4D97-AF65-F5344CB8AC3E}">
        <p14:creationId xmlns:p14="http://schemas.microsoft.com/office/powerpoint/2010/main" val="3315670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87EBFA-517D-5019-A481-81CB18E333C3}"/>
              </a:ext>
            </a:extLst>
          </p:cNvPr>
          <p:cNvSpPr>
            <a:spLocks noGrp="1"/>
          </p:cNvSpPr>
          <p:nvPr>
            <p:ph type="sldNum" idx="12"/>
          </p:nvPr>
        </p:nvSpPr>
        <p:spPr/>
        <p:txBody>
          <a:bodyPr/>
          <a:lstStyle/>
          <a:p>
            <a:fld id="{00000000-1234-1234-1234-123412341234}" type="slidenum">
              <a:rPr lang="en" smtClean="0"/>
              <a:pPr/>
              <a:t>10</a:t>
            </a:fld>
            <a:endParaRPr lang="en" dirty="0"/>
          </a:p>
        </p:txBody>
      </p:sp>
      <p:sp>
        <p:nvSpPr>
          <p:cNvPr id="6" name="Slide Number Placeholder 5">
            <a:extLst>
              <a:ext uri="{FF2B5EF4-FFF2-40B4-BE49-F238E27FC236}">
                <a16:creationId xmlns:a16="http://schemas.microsoft.com/office/drawing/2014/main" id="{7A071034-2F40-AC2C-17F7-4E1D3382BEBB}"/>
              </a:ext>
            </a:extLst>
          </p:cNvPr>
          <p:cNvSpPr>
            <a:spLocks noGrp="1"/>
          </p:cNvSpPr>
          <p:nvPr>
            <p:ph type="sldNum" idx="3"/>
          </p:nvPr>
        </p:nvSpPr>
        <p:spPr/>
        <p:txBody>
          <a:bodyPr/>
          <a:lstStyle/>
          <a:p>
            <a:fld id="{00000000-1234-1234-1234-123412341234}" type="slidenum">
              <a:rPr lang="en" smtClean="0"/>
              <a:pPr/>
              <a:t>10</a:t>
            </a:fld>
            <a:endParaRPr lang="en" dirty="0"/>
          </a:p>
        </p:txBody>
      </p:sp>
      <p:sp>
        <p:nvSpPr>
          <p:cNvPr id="2" name="TextBox 1">
            <a:extLst>
              <a:ext uri="{FF2B5EF4-FFF2-40B4-BE49-F238E27FC236}">
                <a16:creationId xmlns:a16="http://schemas.microsoft.com/office/drawing/2014/main" id="{9878DEEE-6B72-8C44-981B-FF7D861BB47F}"/>
              </a:ext>
            </a:extLst>
          </p:cNvPr>
          <p:cNvSpPr txBox="1"/>
          <p:nvPr/>
        </p:nvSpPr>
        <p:spPr>
          <a:xfrm>
            <a:off x="8620553" y="1915298"/>
            <a:ext cx="2788851" cy="147732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panose="020F0502020204030204" pitchFamily="34" charset="0"/>
                <a:cs typeface="Calibri" panose="020F0502020204030204" pitchFamily="34" charset="0"/>
              </a:rPr>
              <a:t>Source: </a:t>
            </a:r>
            <a:r>
              <a:rPr lang="en-US" dirty="0">
                <a:latin typeface="Calibri" panose="020F0502020204030204" pitchFamily="34" charset="0"/>
                <a:cs typeface="Calibri" panose="020F0502020204030204" pitchFamily="34" charset="0"/>
                <a:hlinkClick r:id="rId2"/>
              </a:rPr>
              <a:t>VEDP Thresholds for Localities with Above-Average Unemployment and Above-Average Poverty.</a:t>
            </a:r>
            <a:endParaRPr lang="en-US" dirty="0">
              <a:latin typeface="Calibri" panose="020F0502020204030204" pitchFamily="34" charset="0"/>
              <a:cs typeface="Calibri" panose="020F0502020204030204" pitchFamily="34" charset="0"/>
            </a:endParaRPr>
          </a:p>
        </p:txBody>
      </p:sp>
      <p:sp>
        <p:nvSpPr>
          <p:cNvPr id="4" name="AutoShape 4">
            <a:extLst>
              <a:ext uri="{FF2B5EF4-FFF2-40B4-BE49-F238E27FC236}">
                <a16:creationId xmlns:a16="http://schemas.microsoft.com/office/drawing/2014/main" id="{63CAB350-2D2F-2636-4D1E-4DF3FD499310}"/>
              </a:ext>
            </a:extLst>
          </p:cNvPr>
          <p:cNvSpPr>
            <a:spLocks noChangeAspect="1" noChangeArrowheads="1"/>
          </p:cNvSpPr>
          <p:nvPr/>
        </p:nvSpPr>
        <p:spPr bwMode="auto">
          <a:xfrm>
            <a:off x="2776654" y="109654"/>
            <a:ext cx="3471746" cy="34717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10" name="Rectangle 9">
            <a:extLst>
              <a:ext uri="{FF2B5EF4-FFF2-40B4-BE49-F238E27FC236}">
                <a16:creationId xmlns:a16="http://schemas.microsoft.com/office/drawing/2014/main" id="{1DF3B5D3-93C5-80A6-5458-185BFD72E580}"/>
              </a:ext>
            </a:extLst>
          </p:cNvPr>
          <p:cNvSpPr/>
          <p:nvPr/>
        </p:nvSpPr>
        <p:spPr>
          <a:xfrm>
            <a:off x="3635298" y="270005"/>
            <a:ext cx="289931" cy="2206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pic>
        <p:nvPicPr>
          <p:cNvPr id="7" name="Picture 6" descr="Map&#10;&#10;Description automatically generated">
            <a:extLst>
              <a:ext uri="{FF2B5EF4-FFF2-40B4-BE49-F238E27FC236}">
                <a16:creationId xmlns:a16="http://schemas.microsoft.com/office/drawing/2014/main" id="{97EB64C0-809E-D3A9-DAA3-CAFD232EE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96" y="380329"/>
            <a:ext cx="7291729" cy="5634518"/>
          </a:xfrm>
          <a:prstGeom prst="rect">
            <a:avLst/>
          </a:prstGeom>
        </p:spPr>
      </p:pic>
    </p:spTree>
    <p:extLst>
      <p:ext uri="{BB962C8B-B14F-4D97-AF65-F5344CB8AC3E}">
        <p14:creationId xmlns:p14="http://schemas.microsoft.com/office/powerpoint/2010/main" val="3492020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EBC7-70EB-7F4F-57D4-706C9A7D552E}"/>
              </a:ext>
            </a:extLst>
          </p:cNvPr>
          <p:cNvSpPr>
            <a:spLocks noGrp="1"/>
          </p:cNvSpPr>
          <p:nvPr>
            <p:ph type="title"/>
          </p:nvPr>
        </p:nvSpPr>
        <p:spPr>
          <a:xfrm>
            <a:off x="851430" y="248646"/>
            <a:ext cx="7789600" cy="1166400"/>
          </a:xfrm>
        </p:spPr>
        <p:txBody>
          <a:bodyPr/>
          <a:lstStyle/>
          <a:p>
            <a:r>
              <a:rPr lang="en-US" dirty="0"/>
              <a:t>Proposed Waiver Process for TOTAL Match Reduction – </a:t>
            </a:r>
            <a:r>
              <a:rPr lang="en-US" i="1" dirty="0"/>
              <a:t>Extraordinary Economic Opportunity</a:t>
            </a:r>
            <a:br>
              <a:rPr lang="en-US" dirty="0"/>
            </a:br>
            <a:br>
              <a:rPr lang="en-US" dirty="0"/>
            </a:br>
            <a:br>
              <a:rPr lang="en-US" dirty="0"/>
            </a:br>
            <a:endParaRPr lang="en-US" dirty="0"/>
          </a:p>
        </p:txBody>
      </p:sp>
      <p:sp>
        <p:nvSpPr>
          <p:cNvPr id="4" name="Text Placeholder 3">
            <a:extLst>
              <a:ext uri="{FF2B5EF4-FFF2-40B4-BE49-F238E27FC236}">
                <a16:creationId xmlns:a16="http://schemas.microsoft.com/office/drawing/2014/main" id="{0F2B8FBA-3D0D-FA16-CC50-96149E0CED69}"/>
              </a:ext>
            </a:extLst>
          </p:cNvPr>
          <p:cNvSpPr>
            <a:spLocks noGrp="1"/>
          </p:cNvSpPr>
          <p:nvPr>
            <p:ph type="body" idx="2"/>
          </p:nvPr>
        </p:nvSpPr>
        <p:spPr>
          <a:xfrm>
            <a:off x="789646" y="1239501"/>
            <a:ext cx="10455985" cy="3648800"/>
          </a:xfrm>
        </p:spPr>
        <p:txBody>
          <a:bodyPr/>
          <a:lstStyle/>
          <a:p>
            <a:pPr marL="608965" indent="-389255"/>
            <a:r>
              <a:rPr lang="en-US" sz="2000" dirty="0"/>
              <a:t>An application demonstrates strong alignment with the GO Virginia Program through one or more of the following methods:</a:t>
            </a:r>
            <a:endParaRPr lang="en-US" sz="1600" dirty="0"/>
          </a:p>
          <a:p>
            <a:pPr marL="1218565" lvl="1" indent="-389255"/>
            <a:r>
              <a:rPr lang="en-US" sz="2000" dirty="0">
                <a:latin typeface="Calibri" panose="020F0502020204030204" pitchFamily="34" charset="0"/>
                <a:cs typeface="Calibri" panose="020F0502020204030204" pitchFamily="34" charset="0"/>
              </a:rPr>
              <a:t>The majority of the match being contributed is local match (cash or in-kind)</a:t>
            </a:r>
          </a:p>
          <a:p>
            <a:pPr marL="1218565" lvl="1" indent="-389255"/>
            <a:r>
              <a:rPr lang="en-US" sz="2000" dirty="0">
                <a:latin typeface="Calibri" panose="020F0502020204030204" pitchFamily="34" charset="0"/>
                <a:cs typeface="Calibri" panose="020F0502020204030204" pitchFamily="34" charset="0"/>
              </a:rPr>
              <a:t>The majority of the match contributions for this effort are being contributed by industry partners</a:t>
            </a:r>
          </a:p>
          <a:p>
            <a:pPr marL="1218565" lvl="1" indent="-389255"/>
            <a:r>
              <a:rPr lang="en-US" sz="2000" dirty="0">
                <a:latin typeface="Calibri" panose="020F0502020204030204" pitchFamily="34" charset="0"/>
                <a:cs typeface="Calibri" panose="020F0502020204030204" pitchFamily="34" charset="0"/>
              </a:rPr>
              <a:t>The project will increase employment in the industry cluster over a base, as described in the Regional G&amp;D Plan</a:t>
            </a:r>
          </a:p>
          <a:p>
            <a:pPr marL="1218565" lvl="1" indent="-389255"/>
            <a:r>
              <a:rPr lang="en-US" sz="2000" dirty="0">
                <a:latin typeface="Calibri" panose="020F0502020204030204" pitchFamily="34" charset="0"/>
                <a:cs typeface="Calibri" panose="020F0502020204030204" pitchFamily="34" charset="0"/>
              </a:rPr>
              <a:t>The project will lead to growth in a new or emerging industry cluster with potential to significantly diversify the regional economy</a:t>
            </a:r>
          </a:p>
        </p:txBody>
      </p:sp>
      <p:sp>
        <p:nvSpPr>
          <p:cNvPr id="5" name="Slide Number Placeholder 4">
            <a:extLst>
              <a:ext uri="{FF2B5EF4-FFF2-40B4-BE49-F238E27FC236}">
                <a16:creationId xmlns:a16="http://schemas.microsoft.com/office/drawing/2014/main" id="{7148739E-6590-25CA-73B7-552F8102AC5F}"/>
              </a:ext>
            </a:extLst>
          </p:cNvPr>
          <p:cNvSpPr>
            <a:spLocks noGrp="1"/>
          </p:cNvSpPr>
          <p:nvPr>
            <p:ph type="sldNum" idx="12"/>
          </p:nvPr>
        </p:nvSpPr>
        <p:spPr/>
        <p:txBody>
          <a:bodyPr/>
          <a:lstStyle/>
          <a:p>
            <a:fld id="{00000000-1234-1234-1234-123412341234}" type="slidenum">
              <a:rPr lang="en" smtClean="0"/>
              <a:pPr/>
              <a:t>11</a:t>
            </a:fld>
            <a:endParaRPr lang="en"/>
          </a:p>
        </p:txBody>
      </p:sp>
      <p:sp>
        <p:nvSpPr>
          <p:cNvPr id="6" name="Slide Number Placeholder 5">
            <a:extLst>
              <a:ext uri="{FF2B5EF4-FFF2-40B4-BE49-F238E27FC236}">
                <a16:creationId xmlns:a16="http://schemas.microsoft.com/office/drawing/2014/main" id="{6A6BD3B0-CC68-61CA-491C-4AF6EC0C33AE}"/>
              </a:ext>
            </a:extLst>
          </p:cNvPr>
          <p:cNvSpPr>
            <a:spLocks noGrp="1"/>
          </p:cNvSpPr>
          <p:nvPr>
            <p:ph type="sldNum" idx="3"/>
          </p:nvPr>
        </p:nvSpPr>
        <p:spPr/>
        <p:txBody>
          <a:bodyPr/>
          <a:lstStyle/>
          <a:p>
            <a:fld id="{00000000-1234-1234-1234-123412341234}" type="slidenum">
              <a:rPr lang="en" smtClean="0"/>
              <a:pPr/>
              <a:t>11</a:t>
            </a:fld>
            <a:endParaRPr lang="en"/>
          </a:p>
        </p:txBody>
      </p:sp>
    </p:spTree>
    <p:extLst>
      <p:ext uri="{BB962C8B-B14F-4D97-AF65-F5344CB8AC3E}">
        <p14:creationId xmlns:p14="http://schemas.microsoft.com/office/powerpoint/2010/main" val="318983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EBC7-70EB-7F4F-57D4-706C9A7D552E}"/>
              </a:ext>
            </a:extLst>
          </p:cNvPr>
          <p:cNvSpPr>
            <a:spLocks noGrp="1"/>
          </p:cNvSpPr>
          <p:nvPr>
            <p:ph type="title"/>
          </p:nvPr>
        </p:nvSpPr>
        <p:spPr>
          <a:xfrm>
            <a:off x="885755" y="276105"/>
            <a:ext cx="7789600" cy="1166400"/>
          </a:xfrm>
        </p:spPr>
        <p:txBody>
          <a:bodyPr/>
          <a:lstStyle/>
          <a:p>
            <a:r>
              <a:rPr lang="en-US" dirty="0"/>
              <a:t>Proposed Waiver Process for TOTAL Match Reduction – </a:t>
            </a:r>
            <a:r>
              <a:rPr lang="en-US" i="1" dirty="0"/>
              <a:t>Extraordinary Economic Opportunity</a:t>
            </a:r>
            <a:br>
              <a:rPr lang="en-US" dirty="0"/>
            </a:br>
            <a:br>
              <a:rPr lang="en-US" dirty="0"/>
            </a:br>
            <a:br>
              <a:rPr lang="en-US" dirty="0"/>
            </a:br>
            <a:endParaRPr lang="en-US" dirty="0"/>
          </a:p>
        </p:txBody>
      </p:sp>
      <p:sp>
        <p:nvSpPr>
          <p:cNvPr id="4" name="Text Placeholder 3">
            <a:extLst>
              <a:ext uri="{FF2B5EF4-FFF2-40B4-BE49-F238E27FC236}">
                <a16:creationId xmlns:a16="http://schemas.microsoft.com/office/drawing/2014/main" id="{0F2B8FBA-3D0D-FA16-CC50-96149E0CED69}"/>
              </a:ext>
            </a:extLst>
          </p:cNvPr>
          <p:cNvSpPr>
            <a:spLocks noGrp="1"/>
          </p:cNvSpPr>
          <p:nvPr>
            <p:ph type="body" idx="2"/>
          </p:nvPr>
        </p:nvSpPr>
        <p:spPr>
          <a:xfrm>
            <a:off x="741591" y="1441329"/>
            <a:ext cx="10119065" cy="3648800"/>
          </a:xfrm>
        </p:spPr>
        <p:txBody>
          <a:bodyPr/>
          <a:lstStyle/>
          <a:p>
            <a:r>
              <a:rPr lang="en-US" sz="2000" dirty="0"/>
              <a:t>An application aligns with the Commonwealth’s InnoVAtive Framework for Economic Development and will support the expansion of the knowledge sector, manufacturing, or logistics industries.</a:t>
            </a:r>
          </a:p>
          <a:p>
            <a:r>
              <a:rPr lang="en-US" sz="2000" dirty="0"/>
              <a:t>An application will enable the subgrantee to leverage the award to pursue a nonstate funding opportunity in an amount at least two times the amount of the GO Virginia grant requested.</a:t>
            </a:r>
          </a:p>
        </p:txBody>
      </p:sp>
      <p:sp>
        <p:nvSpPr>
          <p:cNvPr id="5" name="Slide Number Placeholder 4">
            <a:extLst>
              <a:ext uri="{FF2B5EF4-FFF2-40B4-BE49-F238E27FC236}">
                <a16:creationId xmlns:a16="http://schemas.microsoft.com/office/drawing/2014/main" id="{7148739E-6590-25CA-73B7-552F8102AC5F}"/>
              </a:ext>
            </a:extLst>
          </p:cNvPr>
          <p:cNvSpPr>
            <a:spLocks noGrp="1"/>
          </p:cNvSpPr>
          <p:nvPr>
            <p:ph type="sldNum" idx="12"/>
          </p:nvPr>
        </p:nvSpPr>
        <p:spPr/>
        <p:txBody>
          <a:bodyPr/>
          <a:lstStyle/>
          <a:p>
            <a:fld id="{00000000-1234-1234-1234-123412341234}" type="slidenum">
              <a:rPr lang="en" smtClean="0"/>
              <a:pPr/>
              <a:t>12</a:t>
            </a:fld>
            <a:endParaRPr lang="en"/>
          </a:p>
        </p:txBody>
      </p:sp>
      <p:sp>
        <p:nvSpPr>
          <p:cNvPr id="6" name="Slide Number Placeholder 5">
            <a:extLst>
              <a:ext uri="{FF2B5EF4-FFF2-40B4-BE49-F238E27FC236}">
                <a16:creationId xmlns:a16="http://schemas.microsoft.com/office/drawing/2014/main" id="{6A6BD3B0-CC68-61CA-491C-4AF6EC0C33AE}"/>
              </a:ext>
            </a:extLst>
          </p:cNvPr>
          <p:cNvSpPr>
            <a:spLocks noGrp="1"/>
          </p:cNvSpPr>
          <p:nvPr>
            <p:ph type="sldNum" idx="3"/>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882479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EBC7-70EB-7F4F-57D4-706C9A7D552E}"/>
              </a:ext>
            </a:extLst>
          </p:cNvPr>
          <p:cNvSpPr>
            <a:spLocks noGrp="1"/>
          </p:cNvSpPr>
          <p:nvPr>
            <p:ph type="title"/>
          </p:nvPr>
        </p:nvSpPr>
        <p:spPr>
          <a:xfrm>
            <a:off x="837700" y="276106"/>
            <a:ext cx="7789600" cy="1166400"/>
          </a:xfrm>
        </p:spPr>
        <p:txBody>
          <a:bodyPr/>
          <a:lstStyle/>
          <a:p>
            <a:r>
              <a:rPr lang="en-US" dirty="0"/>
              <a:t>Proposed Waiver Process for LOCAL Match Reduction</a:t>
            </a:r>
            <a:br>
              <a:rPr lang="en-US" dirty="0"/>
            </a:br>
            <a:br>
              <a:rPr lang="en-US" dirty="0"/>
            </a:br>
            <a:br>
              <a:rPr lang="en-US" dirty="0"/>
            </a:br>
            <a:endParaRPr lang="en-US" dirty="0"/>
          </a:p>
        </p:txBody>
      </p:sp>
      <p:sp>
        <p:nvSpPr>
          <p:cNvPr id="4" name="Text Placeholder 3">
            <a:extLst>
              <a:ext uri="{FF2B5EF4-FFF2-40B4-BE49-F238E27FC236}">
                <a16:creationId xmlns:a16="http://schemas.microsoft.com/office/drawing/2014/main" id="{0F2B8FBA-3D0D-FA16-CC50-96149E0CED69}"/>
              </a:ext>
            </a:extLst>
          </p:cNvPr>
          <p:cNvSpPr>
            <a:spLocks noGrp="1"/>
          </p:cNvSpPr>
          <p:nvPr>
            <p:ph type="body" idx="2"/>
          </p:nvPr>
        </p:nvSpPr>
        <p:spPr>
          <a:xfrm>
            <a:off x="714132" y="1244339"/>
            <a:ext cx="10258667" cy="4388709"/>
          </a:xfrm>
        </p:spPr>
        <p:txBody>
          <a:bodyPr/>
          <a:lstStyle/>
          <a:p>
            <a:r>
              <a:rPr lang="en-US" sz="2000" dirty="0"/>
              <a:t>Enact an objective waiver process for “fiscal stress” or “demonstrated inability to establish local match” to eliminate or reduce match required local match for projects via the following criteria:</a:t>
            </a:r>
          </a:p>
          <a:p>
            <a:pPr lvl="1"/>
            <a:r>
              <a:rPr lang="en-US" sz="2000" dirty="0">
                <a:latin typeface="Calibri" panose="020F0502020204030204" pitchFamily="34" charset="0"/>
                <a:cs typeface="Calibri" panose="020F0502020204030204" pitchFamily="34" charset="0"/>
              </a:rPr>
              <a:t>At least 50% of the participating localities are classified as having High or Above Average Fiscal Stress, as measured by the Fiscal Stress Index</a:t>
            </a:r>
          </a:p>
          <a:p>
            <a:pPr lvl="1"/>
            <a:r>
              <a:rPr lang="en-US" sz="2000" dirty="0">
                <a:latin typeface="Calibri" panose="020F0502020204030204" pitchFamily="34" charset="0"/>
                <a:cs typeface="Calibri" panose="020F0502020204030204" pitchFamily="34" charset="0"/>
              </a:rPr>
              <a:t>The participating localities have demonstrated that the applicant has attempted to solicit the local match contribution but that the localities are unable to provide it</a:t>
            </a:r>
          </a:p>
          <a:p>
            <a:pPr lvl="2"/>
            <a:r>
              <a:rPr lang="en-US" sz="2000" dirty="0">
                <a:latin typeface="Calibri" panose="020F0502020204030204" pitchFamily="34" charset="0"/>
                <a:cs typeface="Calibri" panose="020F0502020204030204" pitchFamily="34" charset="0"/>
              </a:rPr>
              <a:t>This effort must be described by each participating locality via a letter of support verifying the inability to contribute</a:t>
            </a:r>
          </a:p>
        </p:txBody>
      </p:sp>
      <p:sp>
        <p:nvSpPr>
          <p:cNvPr id="5" name="Slide Number Placeholder 4">
            <a:extLst>
              <a:ext uri="{FF2B5EF4-FFF2-40B4-BE49-F238E27FC236}">
                <a16:creationId xmlns:a16="http://schemas.microsoft.com/office/drawing/2014/main" id="{7148739E-6590-25CA-73B7-552F8102AC5F}"/>
              </a:ext>
            </a:extLst>
          </p:cNvPr>
          <p:cNvSpPr>
            <a:spLocks noGrp="1"/>
          </p:cNvSpPr>
          <p:nvPr>
            <p:ph type="sldNum" idx="12"/>
          </p:nvPr>
        </p:nvSpPr>
        <p:spPr/>
        <p:txBody>
          <a:bodyPr/>
          <a:lstStyle/>
          <a:p>
            <a:fld id="{00000000-1234-1234-1234-123412341234}" type="slidenum">
              <a:rPr lang="en" smtClean="0"/>
              <a:pPr/>
              <a:t>13</a:t>
            </a:fld>
            <a:endParaRPr lang="en"/>
          </a:p>
        </p:txBody>
      </p:sp>
      <p:sp>
        <p:nvSpPr>
          <p:cNvPr id="6" name="Slide Number Placeholder 5">
            <a:extLst>
              <a:ext uri="{FF2B5EF4-FFF2-40B4-BE49-F238E27FC236}">
                <a16:creationId xmlns:a16="http://schemas.microsoft.com/office/drawing/2014/main" id="{6A6BD3B0-CC68-61CA-491C-4AF6EC0C33AE}"/>
              </a:ext>
            </a:extLst>
          </p:cNvPr>
          <p:cNvSpPr>
            <a:spLocks noGrp="1"/>
          </p:cNvSpPr>
          <p:nvPr>
            <p:ph type="sldNum" idx="3"/>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3680227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DC5154-3F1A-3EBC-2FFD-481A1D4EE33F}"/>
              </a:ext>
            </a:extLst>
          </p:cNvPr>
          <p:cNvSpPr>
            <a:spLocks noGrp="1"/>
          </p:cNvSpPr>
          <p:nvPr>
            <p:ph type="sldNum" idx="12"/>
          </p:nvPr>
        </p:nvSpPr>
        <p:spPr/>
        <p:txBody>
          <a:bodyPr/>
          <a:lstStyle/>
          <a:p>
            <a:fld id="{00000000-1234-1234-1234-123412341234}" type="slidenum">
              <a:rPr lang="en" smtClean="0"/>
              <a:pPr/>
              <a:t>14</a:t>
            </a:fld>
            <a:endParaRPr lang="en" dirty="0"/>
          </a:p>
        </p:txBody>
      </p:sp>
      <p:sp>
        <p:nvSpPr>
          <p:cNvPr id="6" name="Slide Number Placeholder 5">
            <a:extLst>
              <a:ext uri="{FF2B5EF4-FFF2-40B4-BE49-F238E27FC236}">
                <a16:creationId xmlns:a16="http://schemas.microsoft.com/office/drawing/2014/main" id="{163FD082-5D0F-02CE-7281-56AA60E08C3F}"/>
              </a:ext>
            </a:extLst>
          </p:cNvPr>
          <p:cNvSpPr>
            <a:spLocks noGrp="1"/>
          </p:cNvSpPr>
          <p:nvPr>
            <p:ph type="sldNum" idx="3"/>
          </p:nvPr>
        </p:nvSpPr>
        <p:spPr/>
        <p:txBody>
          <a:bodyPr/>
          <a:lstStyle/>
          <a:p>
            <a:fld id="{00000000-1234-1234-1234-123412341234}" type="slidenum">
              <a:rPr lang="en" smtClean="0"/>
              <a:pPr/>
              <a:t>14</a:t>
            </a:fld>
            <a:endParaRPr lang="en" dirty="0"/>
          </a:p>
        </p:txBody>
      </p:sp>
      <p:sp>
        <p:nvSpPr>
          <p:cNvPr id="3" name="TextBox 2">
            <a:extLst>
              <a:ext uri="{FF2B5EF4-FFF2-40B4-BE49-F238E27FC236}">
                <a16:creationId xmlns:a16="http://schemas.microsoft.com/office/drawing/2014/main" id="{17E13317-D8AA-1A7F-248F-9C830A7A960D}"/>
              </a:ext>
            </a:extLst>
          </p:cNvPr>
          <p:cNvSpPr txBox="1"/>
          <p:nvPr/>
        </p:nvSpPr>
        <p:spPr>
          <a:xfrm>
            <a:off x="8620553" y="1915298"/>
            <a:ext cx="2788851" cy="147732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panose="020F0502020204030204" pitchFamily="34" charset="0"/>
                <a:cs typeface="Calibri" panose="020F0502020204030204" pitchFamily="34" charset="0"/>
              </a:rPr>
              <a:t>Source: </a:t>
            </a:r>
            <a:r>
              <a:rPr lang="en-US" dirty="0">
                <a:latin typeface="Calibri" panose="020F0502020204030204" pitchFamily="34" charset="0"/>
                <a:cs typeface="Calibri" panose="020F0502020204030204" pitchFamily="34" charset="0"/>
                <a:hlinkClick r:id="rId2"/>
              </a:rPr>
              <a:t>DHCD Comparative Revenue Capacity, Revenue Effort, and Fiscal Stress of Virginia's Cities and Counties, FY2021</a:t>
            </a:r>
            <a:endParaRPr lang="en-US" dirty="0">
              <a:latin typeface="Calibri" panose="020F0502020204030204" pitchFamily="34" charset="0"/>
              <a:cs typeface="Calibri" panose="020F0502020204030204" pitchFamily="34" charset="0"/>
            </a:endParaRPr>
          </a:p>
        </p:txBody>
      </p:sp>
      <p:pic>
        <p:nvPicPr>
          <p:cNvPr id="4" name="Picture 3" descr="Diagram&#10;&#10;Description automatically generated">
            <a:extLst>
              <a:ext uri="{FF2B5EF4-FFF2-40B4-BE49-F238E27FC236}">
                <a16:creationId xmlns:a16="http://schemas.microsoft.com/office/drawing/2014/main" id="{72E9C77D-C6C0-B5D5-BBBC-C44389440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95" y="-1"/>
            <a:ext cx="7658877" cy="5918223"/>
          </a:xfrm>
          <a:prstGeom prst="rect">
            <a:avLst/>
          </a:prstGeom>
        </p:spPr>
      </p:pic>
    </p:spTree>
    <p:extLst>
      <p:ext uri="{BB962C8B-B14F-4D97-AF65-F5344CB8AC3E}">
        <p14:creationId xmlns:p14="http://schemas.microsoft.com/office/powerpoint/2010/main" val="1532156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DC5154-3F1A-3EBC-2FFD-481A1D4EE33F}"/>
              </a:ext>
            </a:extLst>
          </p:cNvPr>
          <p:cNvSpPr>
            <a:spLocks noGrp="1"/>
          </p:cNvSpPr>
          <p:nvPr>
            <p:ph type="sldNum" idx="12"/>
          </p:nvPr>
        </p:nvSpPr>
        <p:spPr/>
        <p:txBody>
          <a:bodyPr/>
          <a:lstStyle/>
          <a:p>
            <a:fld id="{00000000-1234-1234-1234-123412341234}" type="slidenum">
              <a:rPr lang="en" smtClean="0"/>
              <a:pPr/>
              <a:t>15</a:t>
            </a:fld>
            <a:endParaRPr lang="en" dirty="0"/>
          </a:p>
        </p:txBody>
      </p:sp>
      <p:sp>
        <p:nvSpPr>
          <p:cNvPr id="6" name="Slide Number Placeholder 5">
            <a:extLst>
              <a:ext uri="{FF2B5EF4-FFF2-40B4-BE49-F238E27FC236}">
                <a16:creationId xmlns:a16="http://schemas.microsoft.com/office/drawing/2014/main" id="{163FD082-5D0F-02CE-7281-56AA60E08C3F}"/>
              </a:ext>
            </a:extLst>
          </p:cNvPr>
          <p:cNvSpPr>
            <a:spLocks noGrp="1"/>
          </p:cNvSpPr>
          <p:nvPr>
            <p:ph type="sldNum" idx="3"/>
          </p:nvPr>
        </p:nvSpPr>
        <p:spPr/>
        <p:txBody>
          <a:bodyPr/>
          <a:lstStyle/>
          <a:p>
            <a:fld id="{00000000-1234-1234-1234-123412341234}" type="slidenum">
              <a:rPr lang="en" smtClean="0"/>
              <a:pPr/>
              <a:t>15</a:t>
            </a:fld>
            <a:endParaRPr lang="en" dirty="0"/>
          </a:p>
        </p:txBody>
      </p:sp>
      <p:sp>
        <p:nvSpPr>
          <p:cNvPr id="3" name="TextBox 2">
            <a:extLst>
              <a:ext uri="{FF2B5EF4-FFF2-40B4-BE49-F238E27FC236}">
                <a16:creationId xmlns:a16="http://schemas.microsoft.com/office/drawing/2014/main" id="{17E13317-D8AA-1A7F-248F-9C830A7A960D}"/>
              </a:ext>
            </a:extLst>
          </p:cNvPr>
          <p:cNvSpPr txBox="1"/>
          <p:nvPr/>
        </p:nvSpPr>
        <p:spPr>
          <a:xfrm>
            <a:off x="8620553" y="1915298"/>
            <a:ext cx="2788851" cy="147732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panose="020F0502020204030204" pitchFamily="34" charset="0"/>
                <a:cs typeface="Calibri" panose="020F0502020204030204" pitchFamily="34" charset="0"/>
              </a:rPr>
              <a:t>Source: </a:t>
            </a:r>
            <a:r>
              <a:rPr lang="en-US" dirty="0">
                <a:latin typeface="Calibri" panose="020F0502020204030204" pitchFamily="34" charset="0"/>
                <a:cs typeface="Calibri" panose="020F0502020204030204" pitchFamily="34" charset="0"/>
                <a:hlinkClick r:id="rId2"/>
              </a:rPr>
              <a:t>DHCD Comparative Revenue Capacity, Revenue Effort, and Fiscal Stress of Virginia's Cities and Counties, FY2021</a:t>
            </a:r>
            <a:endParaRPr lang="en-US" dirty="0">
              <a:latin typeface="Calibri" panose="020F0502020204030204" pitchFamily="34" charset="0"/>
              <a:cs typeface="Calibri" panose="020F0502020204030204" pitchFamily="34" charset="0"/>
            </a:endParaRPr>
          </a:p>
        </p:txBody>
      </p:sp>
      <p:pic>
        <p:nvPicPr>
          <p:cNvPr id="4" name="Picture 3" descr="Diagram, map&#10;&#10;Description automatically generated">
            <a:extLst>
              <a:ext uri="{FF2B5EF4-FFF2-40B4-BE49-F238E27FC236}">
                <a16:creationId xmlns:a16="http://schemas.microsoft.com/office/drawing/2014/main" id="{0315DE41-73AE-82B3-18BE-88755F99B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96" y="0"/>
            <a:ext cx="7552437" cy="5835974"/>
          </a:xfrm>
          <a:prstGeom prst="rect">
            <a:avLst/>
          </a:prstGeom>
        </p:spPr>
      </p:pic>
    </p:spTree>
    <p:extLst>
      <p:ext uri="{BB962C8B-B14F-4D97-AF65-F5344CB8AC3E}">
        <p14:creationId xmlns:p14="http://schemas.microsoft.com/office/powerpoint/2010/main" val="1300809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EBC7-70EB-7F4F-57D4-706C9A7D552E}"/>
              </a:ext>
            </a:extLst>
          </p:cNvPr>
          <p:cNvSpPr>
            <a:spLocks noGrp="1"/>
          </p:cNvSpPr>
          <p:nvPr>
            <p:ph type="title"/>
          </p:nvPr>
        </p:nvSpPr>
        <p:spPr>
          <a:xfrm>
            <a:off x="837700" y="276106"/>
            <a:ext cx="7789600" cy="1166400"/>
          </a:xfrm>
        </p:spPr>
        <p:txBody>
          <a:bodyPr/>
          <a:lstStyle/>
          <a:p>
            <a:r>
              <a:rPr lang="en-US" dirty="0"/>
              <a:t>Fiscal Stress Index</a:t>
            </a:r>
            <a:br>
              <a:rPr lang="en-US" dirty="0"/>
            </a:br>
            <a:br>
              <a:rPr lang="en-US" dirty="0"/>
            </a:br>
            <a:br>
              <a:rPr lang="en-US" dirty="0"/>
            </a:br>
            <a:endParaRPr lang="en-US" dirty="0"/>
          </a:p>
        </p:txBody>
      </p:sp>
      <p:sp>
        <p:nvSpPr>
          <p:cNvPr id="4" name="Text Placeholder 3">
            <a:extLst>
              <a:ext uri="{FF2B5EF4-FFF2-40B4-BE49-F238E27FC236}">
                <a16:creationId xmlns:a16="http://schemas.microsoft.com/office/drawing/2014/main" id="{0F2B8FBA-3D0D-FA16-CC50-96149E0CED69}"/>
              </a:ext>
            </a:extLst>
          </p:cNvPr>
          <p:cNvSpPr>
            <a:spLocks noGrp="1"/>
          </p:cNvSpPr>
          <p:nvPr>
            <p:ph type="body" idx="2"/>
          </p:nvPr>
        </p:nvSpPr>
        <p:spPr>
          <a:xfrm>
            <a:off x="714133" y="1244340"/>
            <a:ext cx="9127372" cy="3648800"/>
          </a:xfrm>
        </p:spPr>
        <p:txBody>
          <a:bodyPr/>
          <a:lstStyle/>
          <a:p>
            <a:pPr marL="608965" indent="-389255">
              <a:buNone/>
            </a:pPr>
            <a:r>
              <a:rPr lang="en-US" sz="2000" dirty="0"/>
              <a:t>The fiscal stress index illustrates a locality’s ability to generate additional local revenues from its current tax base relative to the rest of the Commonwealth based on three components:</a:t>
            </a:r>
          </a:p>
          <a:p>
            <a:pPr marL="1218550" lvl="1" indent="-389255"/>
            <a:r>
              <a:rPr lang="en-US" sz="2000" dirty="0">
                <a:latin typeface="Calibri" panose="020F0502020204030204" pitchFamily="34" charset="0"/>
                <a:cs typeface="Calibri" panose="020F0502020204030204" pitchFamily="34" charset="0"/>
              </a:rPr>
              <a:t>Revenue capacity per capita – or the theoretical ability of a locality to raise revenue</a:t>
            </a:r>
          </a:p>
          <a:p>
            <a:pPr marL="1218550" lvl="1" indent="-389255"/>
            <a:r>
              <a:rPr lang="en-US" sz="2000" dirty="0">
                <a:latin typeface="Calibri" panose="020F0502020204030204" pitchFamily="34" charset="0"/>
                <a:cs typeface="Calibri" panose="020F0502020204030204" pitchFamily="34" charset="0"/>
              </a:rPr>
              <a:t>Revenue effort – or the amount of theoretical revenue capacity that the locality actually collects through taxes and fees</a:t>
            </a:r>
          </a:p>
          <a:p>
            <a:pPr marL="1218550" lvl="1" indent="-389255"/>
            <a:r>
              <a:rPr lang="en-US" sz="2000" dirty="0">
                <a:latin typeface="Calibri" panose="020F0502020204030204" pitchFamily="34" charset="0"/>
                <a:cs typeface="Calibri" panose="020F0502020204030204" pitchFamily="34" charset="0"/>
              </a:rPr>
              <a:t>Median household income</a:t>
            </a:r>
            <a:endParaRPr lang="en-US" sz="2000" dirty="0"/>
          </a:p>
        </p:txBody>
      </p:sp>
      <p:sp>
        <p:nvSpPr>
          <p:cNvPr id="5" name="Slide Number Placeholder 4">
            <a:extLst>
              <a:ext uri="{FF2B5EF4-FFF2-40B4-BE49-F238E27FC236}">
                <a16:creationId xmlns:a16="http://schemas.microsoft.com/office/drawing/2014/main" id="{7148739E-6590-25CA-73B7-552F8102AC5F}"/>
              </a:ext>
            </a:extLst>
          </p:cNvPr>
          <p:cNvSpPr>
            <a:spLocks noGrp="1"/>
          </p:cNvSpPr>
          <p:nvPr>
            <p:ph type="sldNum" idx="12"/>
          </p:nvPr>
        </p:nvSpPr>
        <p:spPr/>
        <p:txBody>
          <a:bodyPr/>
          <a:lstStyle/>
          <a:p>
            <a:fld id="{00000000-1234-1234-1234-123412341234}" type="slidenum">
              <a:rPr lang="en" smtClean="0"/>
              <a:pPr/>
              <a:t>16</a:t>
            </a:fld>
            <a:endParaRPr lang="en"/>
          </a:p>
        </p:txBody>
      </p:sp>
      <p:sp>
        <p:nvSpPr>
          <p:cNvPr id="6" name="Slide Number Placeholder 5">
            <a:extLst>
              <a:ext uri="{FF2B5EF4-FFF2-40B4-BE49-F238E27FC236}">
                <a16:creationId xmlns:a16="http://schemas.microsoft.com/office/drawing/2014/main" id="{6A6BD3B0-CC68-61CA-491C-4AF6EC0C33AE}"/>
              </a:ext>
            </a:extLst>
          </p:cNvPr>
          <p:cNvSpPr>
            <a:spLocks noGrp="1"/>
          </p:cNvSpPr>
          <p:nvPr>
            <p:ph type="sldNum" idx="3"/>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2608962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7" name="Title 6">
            <a:extLst>
              <a:ext uri="{FF2B5EF4-FFF2-40B4-BE49-F238E27FC236}">
                <a16:creationId xmlns:a16="http://schemas.microsoft.com/office/drawing/2014/main" id="{3EE69721-9582-985B-02B5-76A4712AF7DE}"/>
              </a:ext>
            </a:extLst>
          </p:cNvPr>
          <p:cNvSpPr>
            <a:spLocks noGrp="1"/>
          </p:cNvSpPr>
          <p:nvPr>
            <p:ph type="title"/>
          </p:nvPr>
        </p:nvSpPr>
        <p:spPr>
          <a:xfrm>
            <a:off x="798114" y="280957"/>
            <a:ext cx="7789600" cy="1166400"/>
          </a:xfrm>
        </p:spPr>
        <p:txBody>
          <a:bodyPr/>
          <a:lstStyle/>
          <a:p>
            <a:r>
              <a:rPr lang="en-US" dirty="0"/>
              <a:t>GO VIRGINIA Per Capita Fund</a:t>
            </a:r>
            <a:br>
              <a:rPr lang="en-US" dirty="0"/>
            </a:br>
            <a:r>
              <a:rPr lang="en-US" dirty="0"/>
              <a:t>Summary</a:t>
            </a:r>
            <a:br>
              <a:rPr lang="en-US" sz="3200" dirty="0">
                <a:latin typeface="Calibri" panose="020F0502020204030204" pitchFamily="34" charset="0"/>
              </a:rPr>
            </a:br>
            <a:endParaRPr lang="en-US" dirty="0"/>
          </a:p>
        </p:txBody>
      </p:sp>
      <p:sp>
        <p:nvSpPr>
          <p:cNvPr id="155" name="Google Shape;155;p16"/>
          <p:cNvSpPr txBox="1">
            <a:spLocks noGrp="1"/>
          </p:cNvSpPr>
          <p:nvPr>
            <p:ph type="sldNum" idx="12"/>
          </p:nvPr>
        </p:nvSpPr>
        <p:spPr/>
        <p:txBody>
          <a:bodyPr/>
          <a:lstStyle/>
          <a:p>
            <a:pPr lvl="0"/>
            <a:fld id="{00000000-1234-1234-1234-123412341234}" type="slidenum">
              <a:rPr lang="en" smtClean="0"/>
              <a:pPr lvl="0"/>
              <a:t>17</a:t>
            </a:fld>
            <a:endParaRPr lang="en"/>
          </a:p>
        </p:txBody>
      </p:sp>
      <p:sp>
        <p:nvSpPr>
          <p:cNvPr id="156" name="Google Shape;156;p16"/>
          <p:cNvSpPr txBox="1">
            <a:spLocks noGrp="1"/>
          </p:cNvSpPr>
          <p:nvPr>
            <p:ph type="sldNum" idx="3"/>
          </p:nvPr>
        </p:nvSpPr>
        <p:spPr/>
        <p:txBody>
          <a:bodyPr/>
          <a:lstStyle/>
          <a:p>
            <a:pPr lvl="0"/>
            <a:fld id="{00000000-1234-1234-1234-123412341234}" type="slidenum">
              <a:rPr lang="en" smtClean="0"/>
              <a:pPr lvl="0"/>
              <a:t>17</a:t>
            </a:fld>
            <a:endParaRPr lang="en"/>
          </a:p>
        </p:txBody>
      </p:sp>
      <p:graphicFrame>
        <p:nvGraphicFramePr>
          <p:cNvPr id="6" name="Table 5">
            <a:extLst>
              <a:ext uri="{FF2B5EF4-FFF2-40B4-BE49-F238E27FC236}">
                <a16:creationId xmlns:a16="http://schemas.microsoft.com/office/drawing/2014/main" id="{0B3057A9-B7B1-5864-37AD-AF2262FE15E7}"/>
              </a:ext>
            </a:extLst>
          </p:cNvPr>
          <p:cNvGraphicFramePr>
            <a:graphicFrameLocks noGrp="1"/>
          </p:cNvGraphicFramePr>
          <p:nvPr>
            <p:extLst>
              <p:ext uri="{D42A27DB-BD31-4B8C-83A1-F6EECF244321}">
                <p14:modId xmlns:p14="http://schemas.microsoft.com/office/powerpoint/2010/main" val="1360454095"/>
              </p:ext>
            </p:extLst>
          </p:nvPr>
        </p:nvGraphicFramePr>
        <p:xfrm>
          <a:off x="461736" y="1570925"/>
          <a:ext cx="11150172" cy="3161980"/>
        </p:xfrm>
        <a:graphic>
          <a:graphicData uri="http://schemas.openxmlformats.org/drawingml/2006/table">
            <a:tbl>
              <a:tblPr/>
              <a:tblGrid>
                <a:gridCol w="3271187">
                  <a:extLst>
                    <a:ext uri="{9D8B030D-6E8A-4147-A177-3AD203B41FA5}">
                      <a16:colId xmlns:a16="http://schemas.microsoft.com/office/drawing/2014/main" val="3105766364"/>
                    </a:ext>
                  </a:extLst>
                </a:gridCol>
                <a:gridCol w="1477309">
                  <a:extLst>
                    <a:ext uri="{9D8B030D-6E8A-4147-A177-3AD203B41FA5}">
                      <a16:colId xmlns:a16="http://schemas.microsoft.com/office/drawing/2014/main" val="1150155531"/>
                    </a:ext>
                  </a:extLst>
                </a:gridCol>
                <a:gridCol w="2409421">
                  <a:extLst>
                    <a:ext uri="{9D8B030D-6E8A-4147-A177-3AD203B41FA5}">
                      <a16:colId xmlns:a16="http://schemas.microsoft.com/office/drawing/2014/main" val="2061726319"/>
                    </a:ext>
                  </a:extLst>
                </a:gridCol>
                <a:gridCol w="1494899">
                  <a:extLst>
                    <a:ext uri="{9D8B030D-6E8A-4147-A177-3AD203B41FA5}">
                      <a16:colId xmlns:a16="http://schemas.microsoft.com/office/drawing/2014/main" val="324877776"/>
                    </a:ext>
                  </a:extLst>
                </a:gridCol>
                <a:gridCol w="2497356">
                  <a:extLst>
                    <a:ext uri="{9D8B030D-6E8A-4147-A177-3AD203B41FA5}">
                      <a16:colId xmlns:a16="http://schemas.microsoft.com/office/drawing/2014/main" val="3681381648"/>
                    </a:ext>
                  </a:extLst>
                </a:gridCol>
              </a:tblGrid>
              <a:tr h="411625">
                <a:tc>
                  <a:txBody>
                    <a:bodyPr/>
                    <a:lstStyle/>
                    <a:p>
                      <a:pPr algn="l" fontAlgn="ctr"/>
                      <a:r>
                        <a:rPr lang="en-US" sz="1400" b="1" i="0" u="none" strike="noStrike" dirty="0">
                          <a:solidFill>
                            <a:srgbClr val="000000"/>
                          </a:solidFill>
                          <a:effectLst/>
                          <a:latin typeface="Calibri" panose="020F0502020204030204" pitchFamily="34" charset="0"/>
                        </a:rPr>
                        <a:t>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400" b="1" i="0" u="none" strike="noStrike" dirty="0">
                          <a:solidFill>
                            <a:srgbClr val="000000"/>
                          </a:solidFill>
                          <a:effectLst/>
                          <a:latin typeface="Calibri" panose="020F0502020204030204" pitchFamily="34" charset="0"/>
                        </a:rPr>
                        <a:t>Before April 2020</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1400" b="1" i="0" u="none" strike="noStrike" dirty="0">
                          <a:solidFill>
                            <a:srgbClr val="000000"/>
                          </a:solidFill>
                          <a:effectLst/>
                          <a:latin typeface="Calibri" panose="020F0502020204030204" pitchFamily="34" charset="0"/>
                        </a:rPr>
                        <a:t>After October 1, 2023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453869107"/>
                  </a:ext>
                </a:extLst>
              </a:tr>
              <a:tr h="411625">
                <a:tc>
                  <a:txBody>
                    <a:bodyPr/>
                    <a:lstStyle/>
                    <a:p>
                      <a:pPr algn="l" fontAlgn="ctr"/>
                      <a:r>
                        <a:rPr lang="en-US" sz="1400" b="1" i="0" u="none" strike="noStrike" dirty="0">
                          <a:solidFill>
                            <a:srgbClr val="000000"/>
                          </a:solidFill>
                          <a:effectLst/>
                          <a:latin typeface="Calibri" panose="020F0502020204030204" pitchFamily="34" charset="0"/>
                        </a:rPr>
                        <a:t>Project Type</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Calibri" panose="020F0502020204030204" pitchFamily="34" charset="0"/>
                        </a:rPr>
                        <a:t>Total Match</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Calibri" panose="020F0502020204030204" pitchFamily="34" charset="0"/>
                        </a:rPr>
                        <a:t>Local Match</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Calibri" panose="020F0502020204030204" pitchFamily="34" charset="0"/>
                        </a:rPr>
                        <a:t>Total Match</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Calibri" panose="020F0502020204030204" pitchFamily="34" charset="0"/>
                        </a:rPr>
                        <a:t>Local Match</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2682446"/>
                  </a:ext>
                </a:extLst>
              </a:tr>
              <a:tr h="649936">
                <a:tc>
                  <a:txBody>
                    <a:bodyPr/>
                    <a:lstStyle/>
                    <a:p>
                      <a:pPr algn="l" fontAlgn="ctr"/>
                      <a:r>
                        <a:rPr lang="en-US" sz="1400" b="0" i="0" u="none" strike="noStrike" dirty="0">
                          <a:solidFill>
                            <a:srgbClr val="000000"/>
                          </a:solidFill>
                          <a:effectLst/>
                          <a:latin typeface="Calibri" panose="020F0502020204030204" pitchFamily="34" charset="0"/>
                        </a:rPr>
                        <a:t>Enhanced Capacity Building (planning, pilots and feasibility studies)</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5963158"/>
                  </a:ext>
                </a:extLst>
              </a:tr>
              <a:tr h="432772">
                <a:tc>
                  <a:txBody>
                    <a:bodyPr/>
                    <a:lstStyle/>
                    <a:p>
                      <a:pPr algn="l" fontAlgn="ctr"/>
                      <a:r>
                        <a:rPr lang="en-US" sz="1400" b="0" i="0" u="none" strike="noStrike" dirty="0">
                          <a:solidFill>
                            <a:srgbClr val="000000"/>
                          </a:solidFill>
                          <a:effectLst/>
                          <a:latin typeface="Calibri" panose="020F0502020204030204" pitchFamily="34" charset="0"/>
                        </a:rPr>
                        <a:t>Regional Entrepreneurship Initiative (planning)</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2-1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2-1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4738542"/>
                  </a:ext>
                </a:extLst>
              </a:tr>
              <a:tr h="411625">
                <a:tc>
                  <a:txBody>
                    <a:bodyPr/>
                    <a:lstStyle/>
                    <a:p>
                      <a:pPr algn="l" fontAlgn="ctr"/>
                      <a:r>
                        <a:rPr lang="en-US" sz="1400" b="0" i="0" u="none" strike="noStrike" dirty="0">
                          <a:solidFill>
                            <a:srgbClr val="000000"/>
                          </a:solidFill>
                          <a:effectLst/>
                          <a:latin typeface="Calibri" panose="020F0502020204030204" pitchFamily="34" charset="0"/>
                        </a:rPr>
                        <a:t>Sites (planning)</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0796046"/>
                  </a:ext>
                </a:extLst>
              </a:tr>
              <a:tr h="411625">
                <a:tc>
                  <a:txBody>
                    <a:bodyPr/>
                    <a:lstStyle/>
                    <a:p>
                      <a:pPr algn="l" fontAlgn="ctr"/>
                      <a:r>
                        <a:rPr lang="en-US" sz="1400" b="0" i="0" u="none" strike="noStrike" dirty="0">
                          <a:solidFill>
                            <a:srgbClr val="000000"/>
                          </a:solidFill>
                          <a:effectLst/>
                          <a:latin typeface="Calibri" panose="020F0502020204030204" pitchFamily="34" charset="0"/>
                        </a:rPr>
                        <a:t> Broadband (planning)</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2-1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2-1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259518"/>
                  </a:ext>
                </a:extLst>
              </a:tr>
              <a:tr h="432772">
                <a:tc>
                  <a:txBody>
                    <a:bodyPr/>
                    <a:lstStyle/>
                    <a:p>
                      <a:pPr algn="l" fontAlgn="ctr"/>
                      <a:r>
                        <a:rPr lang="en-US" sz="1400" b="0" i="0" u="none" strike="noStrike" dirty="0">
                          <a:solidFill>
                            <a:srgbClr val="000000"/>
                          </a:solidFill>
                          <a:effectLst/>
                          <a:latin typeface="Calibri" panose="020F0502020204030204" pitchFamily="34" charset="0"/>
                        </a:rPr>
                        <a:t>Project Implementation</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20% or $50,000,</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whichever is greater.</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20% of Total Match </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9439659"/>
                  </a:ext>
                </a:extLst>
              </a:tr>
            </a:tbl>
          </a:graphicData>
        </a:graphic>
      </p:graphicFrame>
    </p:spTree>
    <p:extLst>
      <p:ext uri="{BB962C8B-B14F-4D97-AF65-F5344CB8AC3E}">
        <p14:creationId xmlns:p14="http://schemas.microsoft.com/office/powerpoint/2010/main" val="295548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EBC7-70EB-7F4F-57D4-706C9A7D552E}"/>
              </a:ext>
            </a:extLst>
          </p:cNvPr>
          <p:cNvSpPr>
            <a:spLocks noGrp="1"/>
          </p:cNvSpPr>
          <p:nvPr>
            <p:ph type="title"/>
          </p:nvPr>
        </p:nvSpPr>
        <p:spPr>
          <a:xfrm>
            <a:off x="751557" y="438929"/>
            <a:ext cx="10688888" cy="1166400"/>
          </a:xfrm>
        </p:spPr>
        <p:txBody>
          <a:bodyPr/>
          <a:lstStyle/>
          <a:p>
            <a:r>
              <a:rPr lang="en-US" dirty="0"/>
              <a:t>GO Virginia Match Requirements – Per Capita Funds</a:t>
            </a:r>
          </a:p>
        </p:txBody>
      </p:sp>
      <p:sp>
        <p:nvSpPr>
          <p:cNvPr id="4" name="Text Placeholder 3">
            <a:extLst>
              <a:ext uri="{FF2B5EF4-FFF2-40B4-BE49-F238E27FC236}">
                <a16:creationId xmlns:a16="http://schemas.microsoft.com/office/drawing/2014/main" id="{5FC6965F-94F7-A4EA-19F6-8E33E0C06D93}"/>
              </a:ext>
            </a:extLst>
          </p:cNvPr>
          <p:cNvSpPr>
            <a:spLocks noGrp="1"/>
          </p:cNvSpPr>
          <p:nvPr>
            <p:ph type="body" idx="2"/>
          </p:nvPr>
        </p:nvSpPr>
        <p:spPr>
          <a:xfrm>
            <a:off x="751555" y="1323471"/>
            <a:ext cx="9735545" cy="3648800"/>
          </a:xfrm>
        </p:spPr>
        <p:txBody>
          <a:bodyPr/>
          <a:lstStyle/>
          <a:p>
            <a:r>
              <a:rPr lang="en-US" sz="2400" b="1" dirty="0"/>
              <a:t>History</a:t>
            </a:r>
          </a:p>
          <a:p>
            <a:pPr lvl="1"/>
            <a:r>
              <a:rPr lang="en-US" sz="2400" dirty="0">
                <a:latin typeface="Calibri" panose="020F0502020204030204" pitchFamily="34" charset="0"/>
                <a:cs typeface="Calibri" panose="020F0502020204030204" pitchFamily="34" charset="0"/>
              </a:rPr>
              <a:t>April 2020 - State Board eased match requirements due to the fiscal/economic distress caused by the pandemic</a:t>
            </a:r>
          </a:p>
          <a:p>
            <a:pPr lvl="1"/>
            <a:r>
              <a:rPr lang="en-US" sz="2400" dirty="0">
                <a:latin typeface="Calibri" panose="020F0502020204030204" pitchFamily="34" charset="0"/>
                <a:cs typeface="Calibri" panose="020F0502020204030204" pitchFamily="34" charset="0"/>
              </a:rPr>
              <a:t>Staff issued administrative guidance on Meaningful Local Participation</a:t>
            </a:r>
          </a:p>
          <a:p>
            <a:pPr lvl="1"/>
            <a:r>
              <a:rPr lang="en-US" sz="2400" dirty="0">
                <a:latin typeface="Calibri" panose="020F0502020204030204" pitchFamily="34" charset="0"/>
                <a:cs typeface="Calibri" panose="020F0502020204030204" pitchFamily="34" charset="0"/>
              </a:rPr>
              <a:t>Relaxed Match policy extended in September 2020 and again in April 2021</a:t>
            </a:r>
          </a:p>
        </p:txBody>
      </p:sp>
      <p:sp>
        <p:nvSpPr>
          <p:cNvPr id="5" name="Slide Number Placeholder 4">
            <a:extLst>
              <a:ext uri="{FF2B5EF4-FFF2-40B4-BE49-F238E27FC236}">
                <a16:creationId xmlns:a16="http://schemas.microsoft.com/office/drawing/2014/main" id="{7148739E-6590-25CA-73B7-552F8102AC5F}"/>
              </a:ext>
            </a:extLst>
          </p:cNvPr>
          <p:cNvSpPr>
            <a:spLocks noGrp="1"/>
          </p:cNvSpPr>
          <p:nvPr>
            <p:ph type="sldNum" idx="12"/>
          </p:nvPr>
        </p:nvSpPr>
        <p:spPr/>
        <p:txBody>
          <a:bodyPr/>
          <a:lstStyle/>
          <a:p>
            <a:fld id="{00000000-1234-1234-1234-123412341234}" type="slidenum">
              <a:rPr lang="en" smtClean="0"/>
              <a:pPr/>
              <a:t>2</a:t>
            </a:fld>
            <a:endParaRPr lang="en"/>
          </a:p>
        </p:txBody>
      </p:sp>
      <p:sp>
        <p:nvSpPr>
          <p:cNvPr id="6" name="Slide Number Placeholder 5">
            <a:extLst>
              <a:ext uri="{FF2B5EF4-FFF2-40B4-BE49-F238E27FC236}">
                <a16:creationId xmlns:a16="http://schemas.microsoft.com/office/drawing/2014/main" id="{6A6BD3B0-CC68-61CA-491C-4AF6EC0C33AE}"/>
              </a:ext>
            </a:extLst>
          </p:cNvPr>
          <p:cNvSpPr>
            <a:spLocks noGrp="1"/>
          </p:cNvSpPr>
          <p:nvPr>
            <p:ph type="sldNum" idx="3"/>
          </p:nvPr>
        </p:nvSpPr>
        <p:spPr/>
        <p:txBody>
          <a:bodyPr/>
          <a:lstStyle/>
          <a:p>
            <a:fld id="{00000000-1234-1234-1234-123412341234}" type="slidenum">
              <a:rPr lang="en" smtClean="0"/>
              <a:pPr/>
              <a:t>2</a:t>
            </a:fld>
            <a:endParaRPr lang="en"/>
          </a:p>
        </p:txBody>
      </p:sp>
    </p:spTree>
    <p:extLst>
      <p:ext uri="{BB962C8B-B14F-4D97-AF65-F5344CB8AC3E}">
        <p14:creationId xmlns:p14="http://schemas.microsoft.com/office/powerpoint/2010/main" val="2087469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893591" y="330446"/>
            <a:ext cx="6922543" cy="1166400"/>
          </a:xfrm>
        </p:spPr>
        <p:txBody>
          <a:bodyPr/>
          <a:lstStyle/>
          <a:p>
            <a:pPr lvl="0"/>
            <a:r>
              <a:rPr lang="en-US" dirty="0"/>
              <a:t>GO Virginia Match Requirements – Per Capita Funds</a:t>
            </a:r>
          </a:p>
        </p:txBody>
      </p:sp>
      <p:sp>
        <p:nvSpPr>
          <p:cNvPr id="154" name="Google Shape;154;p16"/>
          <p:cNvSpPr txBox="1">
            <a:spLocks noGrp="1"/>
          </p:cNvSpPr>
          <p:nvPr>
            <p:ph type="body" idx="1"/>
          </p:nvPr>
        </p:nvSpPr>
        <p:spPr>
          <a:xfrm>
            <a:off x="670199" y="1677637"/>
            <a:ext cx="10409061" cy="3873115"/>
          </a:xfrm>
        </p:spPr>
        <p:txBody>
          <a:bodyPr/>
          <a:lstStyle/>
          <a:p>
            <a:pPr marL="220128" indent="0">
              <a:buNone/>
            </a:pPr>
            <a:r>
              <a:rPr lang="en-US" sz="1867" b="1" i="1" dirty="0"/>
              <a:t>§ 2.2-2489. Award of grants to regional councils.</a:t>
            </a:r>
          </a:p>
          <a:p>
            <a:pPr marL="220128" indent="0">
              <a:buNone/>
            </a:pPr>
            <a:r>
              <a:rPr lang="en-US" sz="1867" i="1" dirty="0"/>
              <a:t>K. (Effective July 1, 2023) </a:t>
            </a:r>
            <a:r>
              <a:rPr lang="en-US" sz="1867" b="1" i="1" dirty="0"/>
              <a:t>Any grant awarded from the Fund to a regional council</a:t>
            </a:r>
            <a:r>
              <a:rPr lang="en-US" sz="1867" i="1" dirty="0"/>
              <a:t> </a:t>
            </a:r>
            <a:r>
              <a:rPr lang="en-US" sz="1867" b="1" i="1" dirty="0"/>
              <a:t>shall require matching funds at least equal to the grant, provided, however, that the Board shall have the authority to reduce the match requirement to no less than half of the grant upon a finding by the Board of </a:t>
            </a:r>
            <a:r>
              <a:rPr lang="en-US" sz="1867" b="1" i="1" u="sng" dirty="0"/>
              <a:t>fiscal distress </a:t>
            </a:r>
            <a:r>
              <a:rPr lang="en-US" sz="1867" b="1" i="1" dirty="0"/>
              <a:t>or </a:t>
            </a:r>
            <a:r>
              <a:rPr lang="en-US" sz="1867" b="1" i="1" u="sng" dirty="0"/>
              <a:t>an exceptional economic opportunity </a:t>
            </a:r>
            <a:r>
              <a:rPr lang="en-US" sz="1867" b="1" i="1" dirty="0"/>
              <a:t>in a region.</a:t>
            </a:r>
            <a:r>
              <a:rPr lang="en-US" sz="1867" i="1" dirty="0"/>
              <a:t> Such matching funds may be from local, regional, federal, or private funds, but shall not include any state general or </a:t>
            </a:r>
            <a:r>
              <a:rPr lang="en-US" sz="1867" i="1" dirty="0" err="1"/>
              <a:t>nongeneral</a:t>
            </a:r>
            <a:r>
              <a:rPr lang="en-US" sz="1867" i="1" dirty="0"/>
              <a:t> funds, from whatever source.</a:t>
            </a:r>
          </a:p>
        </p:txBody>
      </p:sp>
      <p:sp>
        <p:nvSpPr>
          <p:cNvPr id="155" name="Google Shape;155;p16"/>
          <p:cNvSpPr txBox="1">
            <a:spLocks noGrp="1"/>
          </p:cNvSpPr>
          <p:nvPr>
            <p:ph type="sldNum" idx="12"/>
          </p:nvPr>
        </p:nvSpPr>
        <p:spPr/>
        <p:txBody>
          <a:bodyPr/>
          <a:lstStyle/>
          <a:p>
            <a:pPr lvl="0"/>
            <a:fld id="{00000000-1234-1234-1234-123412341234}" type="slidenum">
              <a:rPr lang="en" smtClean="0"/>
              <a:pPr lvl="0"/>
              <a:t>3</a:t>
            </a:fld>
            <a:endParaRPr lang="en"/>
          </a:p>
        </p:txBody>
      </p:sp>
      <p:sp>
        <p:nvSpPr>
          <p:cNvPr id="156" name="Google Shape;156;p16"/>
          <p:cNvSpPr txBox="1">
            <a:spLocks noGrp="1"/>
          </p:cNvSpPr>
          <p:nvPr>
            <p:ph type="sldNum" idx="2"/>
          </p:nvPr>
        </p:nvSpPr>
        <p:spPr/>
        <p:txBody>
          <a:bodyPr/>
          <a:lstStyle/>
          <a:p>
            <a:pPr lvl="0"/>
            <a:fld id="{00000000-1234-1234-1234-123412341234}" type="slidenum">
              <a:rPr lang="en" smtClean="0"/>
              <a:pPr lvl="0"/>
              <a:t>3</a:t>
            </a:fld>
            <a:endParaRPr lang="en"/>
          </a:p>
        </p:txBody>
      </p:sp>
      <p:sp>
        <p:nvSpPr>
          <p:cNvPr id="2" name="Google Shape;154;p16">
            <a:extLst>
              <a:ext uri="{FF2B5EF4-FFF2-40B4-BE49-F238E27FC236}">
                <a16:creationId xmlns:a16="http://schemas.microsoft.com/office/drawing/2014/main" id="{7503BA3A-A6AE-D391-5457-6313C4AEC383}"/>
              </a:ext>
            </a:extLst>
          </p:cNvPr>
          <p:cNvSpPr txBox="1">
            <a:spLocks/>
          </p:cNvSpPr>
          <p:nvPr/>
        </p:nvSpPr>
        <p:spPr>
          <a:xfrm>
            <a:off x="670199" y="1247554"/>
            <a:ext cx="10409061" cy="43008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609585" marR="0" lvl="0"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Calibri" panose="020F0502020204030204" pitchFamily="34" charset="0"/>
                <a:ea typeface="Calibri" panose="020F0502020204030204" pitchFamily="34" charset="0"/>
                <a:cs typeface="Calibri" panose="020F0502020204030204" pitchFamily="34" charset="0"/>
                <a:sym typeface="Arial"/>
              </a:defRPr>
            </a:lvl1pPr>
            <a:lvl2pPr marL="1219170" marR="0" lvl="1"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2pPr>
            <a:lvl3pPr marL="1828754" marR="0" lvl="2"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3pPr>
            <a:lvl4pPr marL="2438339" marR="0" lvl="3"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4pPr>
            <a:lvl5pPr marL="3047924" marR="0" lvl="4"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5pPr>
            <a:lvl6pPr marL="3657509" marR="0" lvl="5"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6pPr>
            <a:lvl7pPr marL="4267093" marR="0" lvl="6"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7pPr>
            <a:lvl8pPr marL="4876678" marR="0" lvl="7"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8pPr>
            <a:lvl9pPr marL="5486263" marR="0" lvl="8" indent="-389457" algn="l" rtl="0">
              <a:lnSpc>
                <a:spcPct val="150000"/>
              </a:lnSpc>
              <a:spcBef>
                <a:spcPts val="0"/>
              </a:spcBef>
              <a:spcAft>
                <a:spcPts val="0"/>
              </a:spcAft>
              <a:buClr>
                <a:schemeClr val="dk2"/>
              </a:buClr>
              <a:buSzPts val="1000"/>
              <a:buFont typeface="Arial"/>
              <a:buChar char="■"/>
              <a:defRPr sz="1333" b="0" i="0" u="none" strike="noStrike" cap="none">
                <a:solidFill>
                  <a:schemeClr val="dk2"/>
                </a:solidFill>
                <a:latin typeface="Arial"/>
                <a:ea typeface="Arial"/>
                <a:cs typeface="Arial"/>
                <a:sym typeface="Arial"/>
              </a:defRPr>
            </a:lvl9pPr>
          </a:lstStyle>
          <a:p>
            <a:pPr marL="220128" indent="0">
              <a:buFont typeface="Arial"/>
              <a:buNone/>
            </a:pPr>
            <a:r>
              <a:rPr lang="en-US" sz="1867" b="1" kern="0" dirty="0"/>
              <a:t>State Code: </a:t>
            </a:r>
            <a:r>
              <a:rPr lang="en-US" sz="1867" b="1" dirty="0"/>
              <a:t>TOTAL MATCH </a:t>
            </a:r>
            <a:endParaRPr lang="en-US" sz="1867" kern="0" dirty="0"/>
          </a:p>
        </p:txBody>
      </p:sp>
    </p:spTree>
    <p:extLst>
      <p:ext uri="{BB962C8B-B14F-4D97-AF65-F5344CB8AC3E}">
        <p14:creationId xmlns:p14="http://schemas.microsoft.com/office/powerpoint/2010/main" val="1662875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a:spLocks noGrp="1"/>
          </p:cNvSpPr>
          <p:nvPr>
            <p:ph type="title"/>
          </p:nvPr>
        </p:nvSpPr>
        <p:spPr>
          <a:xfrm>
            <a:off x="927915" y="326043"/>
            <a:ext cx="6922543" cy="1166400"/>
          </a:xfrm>
        </p:spPr>
        <p:txBody>
          <a:bodyPr/>
          <a:lstStyle/>
          <a:p>
            <a:pPr lvl="0"/>
            <a:r>
              <a:rPr lang="en-US" dirty="0"/>
              <a:t>GO Virginia Match Requirements – Per Capita Funds</a:t>
            </a:r>
          </a:p>
        </p:txBody>
      </p:sp>
      <p:sp>
        <p:nvSpPr>
          <p:cNvPr id="154" name="Google Shape;154;p16"/>
          <p:cNvSpPr txBox="1">
            <a:spLocks noGrp="1"/>
          </p:cNvSpPr>
          <p:nvPr>
            <p:ph type="body" idx="1"/>
          </p:nvPr>
        </p:nvSpPr>
        <p:spPr>
          <a:xfrm>
            <a:off x="729671" y="1159122"/>
            <a:ext cx="11234348" cy="3873115"/>
          </a:xfrm>
        </p:spPr>
        <p:txBody>
          <a:bodyPr/>
          <a:lstStyle/>
          <a:p>
            <a:pPr marL="220128" indent="0">
              <a:buNone/>
            </a:pPr>
            <a:r>
              <a:rPr lang="en-US" sz="1867" b="1" dirty="0"/>
              <a:t>Board Policy: LOCAL MATCH</a:t>
            </a:r>
          </a:p>
          <a:p>
            <a:pPr marL="220128" indent="0">
              <a:buNone/>
            </a:pPr>
            <a:r>
              <a:rPr lang="en-US" sz="1867" dirty="0"/>
              <a:t>In September 2017, the State Board established the local match requirement to reinforce the importance of regional collaboration and commitment to the project through demonstration of cost sharing. The guidance states </a:t>
            </a:r>
            <a:r>
              <a:rPr lang="en-US" sz="1867" b="1" i="1" dirty="0"/>
              <a:t>“Those matching funds should include a local contribution of not less than 20% of the required $1:1 match, or $50,000 whichever is greater.” </a:t>
            </a:r>
          </a:p>
          <a:p>
            <a:pPr marL="220128" indent="0">
              <a:buNone/>
            </a:pPr>
            <a:endParaRPr lang="en-US" sz="1000" b="1" i="1" dirty="0"/>
          </a:p>
          <a:p>
            <a:pPr marL="220128" indent="0">
              <a:buNone/>
            </a:pPr>
            <a:r>
              <a:rPr lang="en-US" sz="1867" dirty="0"/>
              <a:t> The Virginia Growth and Opportunity Act defines “regional activity” as follows:  </a:t>
            </a:r>
          </a:p>
          <a:p>
            <a:pPr marL="220128" indent="0">
              <a:buNone/>
            </a:pPr>
            <a:r>
              <a:rPr lang="en-US" sz="1867" i="1" dirty="0"/>
              <a:t>"Regional activity" means an economic or workforce development-focused collaborative project or program that is (i) endorsed by a regional council, (ii) consistent with the economic growth and diversification plan developed by the regional council, and </a:t>
            </a:r>
            <a:r>
              <a:rPr lang="en-US" sz="1867" b="1" i="1" dirty="0"/>
              <a:t>(iii) carried out, performed on behalf of, or contracted for by two or more localities, political subdivisions, or public bodies corporate and politic within a region.</a:t>
            </a:r>
          </a:p>
          <a:p>
            <a:pPr marL="220128" indent="0">
              <a:buNone/>
            </a:pPr>
            <a:endParaRPr lang="en-US" sz="1867" i="1" dirty="0"/>
          </a:p>
        </p:txBody>
      </p:sp>
      <p:sp>
        <p:nvSpPr>
          <p:cNvPr id="155" name="Google Shape;155;p16"/>
          <p:cNvSpPr txBox="1">
            <a:spLocks noGrp="1"/>
          </p:cNvSpPr>
          <p:nvPr>
            <p:ph type="sldNum" idx="12"/>
          </p:nvPr>
        </p:nvSpPr>
        <p:spPr/>
        <p:txBody>
          <a:bodyPr/>
          <a:lstStyle/>
          <a:p>
            <a:pPr lvl="0"/>
            <a:fld id="{00000000-1234-1234-1234-123412341234}" type="slidenum">
              <a:rPr lang="en" smtClean="0"/>
              <a:pPr lvl="0"/>
              <a:t>4</a:t>
            </a:fld>
            <a:endParaRPr lang="en"/>
          </a:p>
        </p:txBody>
      </p:sp>
      <p:sp>
        <p:nvSpPr>
          <p:cNvPr id="156" name="Google Shape;156;p16"/>
          <p:cNvSpPr txBox="1">
            <a:spLocks noGrp="1"/>
          </p:cNvSpPr>
          <p:nvPr>
            <p:ph type="sldNum" idx="2"/>
          </p:nvPr>
        </p:nvSpPr>
        <p:spPr/>
        <p:txBody>
          <a:bodyPr/>
          <a:lstStyle/>
          <a:p>
            <a:pPr lvl="0"/>
            <a:fld id="{00000000-1234-1234-1234-123412341234}" type="slidenum">
              <a:rPr lang="en" smtClean="0"/>
              <a:pPr lvl="0"/>
              <a:t>4</a:t>
            </a:fld>
            <a:endParaRPr lang="en"/>
          </a:p>
        </p:txBody>
      </p:sp>
    </p:spTree>
    <p:extLst>
      <p:ext uri="{BB962C8B-B14F-4D97-AF65-F5344CB8AC3E}">
        <p14:creationId xmlns:p14="http://schemas.microsoft.com/office/powerpoint/2010/main" val="528334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7" name="Title 6">
            <a:extLst>
              <a:ext uri="{FF2B5EF4-FFF2-40B4-BE49-F238E27FC236}">
                <a16:creationId xmlns:a16="http://schemas.microsoft.com/office/drawing/2014/main" id="{3EE69721-9582-985B-02B5-76A4712AF7DE}"/>
              </a:ext>
            </a:extLst>
          </p:cNvPr>
          <p:cNvSpPr>
            <a:spLocks noGrp="1"/>
          </p:cNvSpPr>
          <p:nvPr>
            <p:ph type="title"/>
          </p:nvPr>
        </p:nvSpPr>
        <p:spPr>
          <a:xfrm>
            <a:off x="714133" y="381802"/>
            <a:ext cx="7789600" cy="1166400"/>
          </a:xfrm>
        </p:spPr>
        <p:txBody>
          <a:bodyPr/>
          <a:lstStyle/>
          <a:p>
            <a:r>
              <a:rPr lang="en-US" dirty="0"/>
              <a:t>GO VIRGINIA Per Capita Fund – Pre-October 2023</a:t>
            </a:r>
            <a:br>
              <a:rPr lang="en-US" sz="3200" dirty="0">
                <a:solidFill>
                  <a:srgbClr val="000000"/>
                </a:solidFill>
                <a:latin typeface="Calibri" panose="020F0502020204030204" pitchFamily="34" charset="0"/>
              </a:rPr>
            </a:br>
            <a:endParaRPr lang="en-US" dirty="0"/>
          </a:p>
        </p:txBody>
      </p:sp>
      <p:sp>
        <p:nvSpPr>
          <p:cNvPr id="155" name="Google Shape;155;p16"/>
          <p:cNvSpPr txBox="1">
            <a:spLocks noGrp="1"/>
          </p:cNvSpPr>
          <p:nvPr>
            <p:ph type="sldNum" idx="12"/>
          </p:nvPr>
        </p:nvSpPr>
        <p:spPr/>
        <p:txBody>
          <a:bodyPr/>
          <a:lstStyle/>
          <a:p>
            <a:pPr lvl="0"/>
            <a:fld id="{00000000-1234-1234-1234-123412341234}" type="slidenum">
              <a:rPr lang="en" smtClean="0"/>
              <a:pPr lvl="0"/>
              <a:t>5</a:t>
            </a:fld>
            <a:endParaRPr lang="en"/>
          </a:p>
        </p:txBody>
      </p:sp>
      <p:sp>
        <p:nvSpPr>
          <p:cNvPr id="156" name="Google Shape;156;p16"/>
          <p:cNvSpPr txBox="1">
            <a:spLocks noGrp="1"/>
          </p:cNvSpPr>
          <p:nvPr>
            <p:ph type="sldNum" idx="3"/>
          </p:nvPr>
        </p:nvSpPr>
        <p:spPr/>
        <p:txBody>
          <a:bodyPr/>
          <a:lstStyle/>
          <a:p>
            <a:pPr lvl="0"/>
            <a:fld id="{00000000-1234-1234-1234-123412341234}" type="slidenum">
              <a:rPr lang="en" smtClean="0"/>
              <a:pPr lvl="0"/>
              <a:t>5</a:t>
            </a:fld>
            <a:endParaRPr lang="en"/>
          </a:p>
        </p:txBody>
      </p:sp>
      <p:graphicFrame>
        <p:nvGraphicFramePr>
          <p:cNvPr id="6" name="Table 5">
            <a:extLst>
              <a:ext uri="{FF2B5EF4-FFF2-40B4-BE49-F238E27FC236}">
                <a16:creationId xmlns:a16="http://schemas.microsoft.com/office/drawing/2014/main" id="{0B3057A9-B7B1-5864-37AD-AF2262FE15E7}"/>
              </a:ext>
            </a:extLst>
          </p:cNvPr>
          <p:cNvGraphicFramePr>
            <a:graphicFrameLocks noGrp="1"/>
          </p:cNvGraphicFramePr>
          <p:nvPr>
            <p:extLst>
              <p:ext uri="{D42A27DB-BD31-4B8C-83A1-F6EECF244321}">
                <p14:modId xmlns:p14="http://schemas.microsoft.com/office/powerpoint/2010/main" val="3263953826"/>
              </p:ext>
            </p:extLst>
          </p:nvPr>
        </p:nvGraphicFramePr>
        <p:xfrm>
          <a:off x="434277" y="1292898"/>
          <a:ext cx="11150169" cy="3140833"/>
        </p:xfrm>
        <a:graphic>
          <a:graphicData uri="http://schemas.openxmlformats.org/drawingml/2006/table">
            <a:tbl>
              <a:tblPr/>
              <a:tblGrid>
                <a:gridCol w="3271186">
                  <a:extLst>
                    <a:ext uri="{9D8B030D-6E8A-4147-A177-3AD203B41FA5}">
                      <a16:colId xmlns:a16="http://schemas.microsoft.com/office/drawing/2014/main" val="3105766364"/>
                    </a:ext>
                  </a:extLst>
                </a:gridCol>
                <a:gridCol w="1477308">
                  <a:extLst>
                    <a:ext uri="{9D8B030D-6E8A-4147-A177-3AD203B41FA5}">
                      <a16:colId xmlns:a16="http://schemas.microsoft.com/office/drawing/2014/main" val="1150155531"/>
                    </a:ext>
                  </a:extLst>
                </a:gridCol>
                <a:gridCol w="2291148">
                  <a:extLst>
                    <a:ext uri="{9D8B030D-6E8A-4147-A177-3AD203B41FA5}">
                      <a16:colId xmlns:a16="http://schemas.microsoft.com/office/drawing/2014/main" val="2061726319"/>
                    </a:ext>
                  </a:extLst>
                </a:gridCol>
                <a:gridCol w="1613171">
                  <a:extLst>
                    <a:ext uri="{9D8B030D-6E8A-4147-A177-3AD203B41FA5}">
                      <a16:colId xmlns:a16="http://schemas.microsoft.com/office/drawing/2014/main" val="324877776"/>
                    </a:ext>
                  </a:extLst>
                </a:gridCol>
                <a:gridCol w="2497356">
                  <a:extLst>
                    <a:ext uri="{9D8B030D-6E8A-4147-A177-3AD203B41FA5}">
                      <a16:colId xmlns:a16="http://schemas.microsoft.com/office/drawing/2014/main" val="3681381648"/>
                    </a:ext>
                  </a:extLst>
                </a:gridCol>
              </a:tblGrid>
              <a:tr h="411625">
                <a:tc>
                  <a:txBody>
                    <a:bodyPr/>
                    <a:lstStyle/>
                    <a:p>
                      <a:pPr algn="l" fontAlgn="ctr"/>
                      <a:endParaRPr lang="en-US" sz="1400" b="1" i="0" u="none" strike="noStrike" dirty="0">
                        <a:solidFill>
                          <a:srgbClr val="000000"/>
                        </a:solidFill>
                        <a:effectLst/>
                        <a:latin typeface="Calibri" panose="020F0502020204030204" pitchFamily="34" charset="0"/>
                      </a:endParaRP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400" b="1" i="0" u="none" strike="noStrike" dirty="0">
                          <a:solidFill>
                            <a:srgbClr val="000000"/>
                          </a:solidFill>
                          <a:effectLst/>
                          <a:latin typeface="Calibri" panose="020F0502020204030204" pitchFamily="34" charset="0"/>
                        </a:rPr>
                        <a:t>Original (Pre-Pandemic)</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ctr" fontAlgn="ctr"/>
                      <a:r>
                        <a:rPr lang="en-US" sz="1400" b="1" i="0" u="none" strike="noStrike" dirty="0">
                          <a:solidFill>
                            <a:srgbClr val="000000"/>
                          </a:solidFill>
                          <a:effectLst/>
                          <a:latin typeface="Calibri" panose="020F0502020204030204" pitchFamily="34" charset="0"/>
                        </a:rPr>
                        <a:t>Relaxed Match Policy (Expires October 1, 2023)</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453869107"/>
                  </a:ext>
                </a:extLst>
              </a:tr>
              <a:tr h="411625">
                <a:tc>
                  <a:txBody>
                    <a:bodyPr/>
                    <a:lstStyle/>
                    <a:p>
                      <a:pPr algn="l" fontAlgn="ctr"/>
                      <a:r>
                        <a:rPr lang="en-US" sz="1400" b="1" i="0" u="none" strike="noStrike" dirty="0">
                          <a:solidFill>
                            <a:srgbClr val="000000"/>
                          </a:solidFill>
                          <a:effectLst/>
                          <a:latin typeface="Calibri" panose="020F0502020204030204" pitchFamily="34" charset="0"/>
                        </a:rPr>
                        <a:t>Project Type</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Calibri" panose="020F0502020204030204" pitchFamily="34" charset="0"/>
                        </a:rPr>
                        <a:t>Total Match</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Calibri" panose="020F0502020204030204" pitchFamily="34" charset="0"/>
                        </a:rPr>
                        <a:t>Local Match</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Calibri" panose="020F0502020204030204" pitchFamily="34" charset="0"/>
                        </a:rPr>
                        <a:t>Total Match</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Calibri" panose="020F0502020204030204" pitchFamily="34" charset="0"/>
                        </a:rPr>
                        <a:t>Local Match</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2682446"/>
                  </a:ext>
                </a:extLst>
              </a:tr>
              <a:tr h="649936">
                <a:tc>
                  <a:txBody>
                    <a:bodyPr/>
                    <a:lstStyle/>
                    <a:p>
                      <a:pPr algn="l" fontAlgn="ctr"/>
                      <a:r>
                        <a:rPr lang="en-US" sz="1400" b="0" i="0" u="none" strike="noStrike" dirty="0">
                          <a:solidFill>
                            <a:srgbClr val="000000"/>
                          </a:solidFill>
                          <a:effectLst/>
                          <a:latin typeface="Calibri" panose="020F0502020204030204" pitchFamily="34" charset="0"/>
                        </a:rPr>
                        <a:t>Enhanced Capacity Building (planning, pilots and feasibility studies)</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2-1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5963158"/>
                  </a:ext>
                </a:extLst>
              </a:tr>
              <a:tr h="411625">
                <a:tc>
                  <a:txBody>
                    <a:bodyPr/>
                    <a:lstStyle/>
                    <a:p>
                      <a:pPr algn="l" fontAlgn="ctr"/>
                      <a:r>
                        <a:rPr lang="en-US" sz="1400" b="0" i="0" u="none" strike="noStrike" dirty="0">
                          <a:solidFill>
                            <a:srgbClr val="000000"/>
                          </a:solidFill>
                          <a:effectLst/>
                          <a:latin typeface="Calibri" panose="020F0502020204030204" pitchFamily="34" charset="0"/>
                        </a:rPr>
                        <a:t>Regional Entrepreneurship Initiative</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2-1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2-1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4738542"/>
                  </a:ext>
                </a:extLst>
              </a:tr>
              <a:tr h="411625">
                <a:tc>
                  <a:txBody>
                    <a:bodyPr/>
                    <a:lstStyle/>
                    <a:p>
                      <a:pPr algn="l" fontAlgn="ctr"/>
                      <a:r>
                        <a:rPr lang="en-US" sz="1400" b="0" i="0" u="none" strike="noStrike" dirty="0">
                          <a:solidFill>
                            <a:srgbClr val="000000"/>
                          </a:solidFill>
                          <a:effectLst/>
                          <a:latin typeface="Calibri" panose="020F0502020204030204" pitchFamily="34" charset="0"/>
                        </a:rPr>
                        <a:t>Sites (planning)</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2-1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0796046"/>
                  </a:ext>
                </a:extLst>
              </a:tr>
              <a:tr h="411625">
                <a:tc>
                  <a:txBody>
                    <a:bodyPr/>
                    <a:lstStyle/>
                    <a:p>
                      <a:pPr algn="l" fontAlgn="ctr"/>
                      <a:r>
                        <a:rPr lang="en-US" sz="1400" b="0" i="0" u="none" strike="noStrike" dirty="0">
                          <a:solidFill>
                            <a:srgbClr val="000000"/>
                          </a:solidFill>
                          <a:effectLst/>
                          <a:latin typeface="Calibri" panose="020F0502020204030204" pitchFamily="34" charset="0"/>
                        </a:rPr>
                        <a:t> Broadband (planning)</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2-1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2-1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259518"/>
                  </a:ext>
                </a:extLst>
              </a:tr>
              <a:tr h="432772">
                <a:tc>
                  <a:txBody>
                    <a:bodyPr/>
                    <a:lstStyle/>
                    <a:p>
                      <a:pPr algn="l" fontAlgn="ctr"/>
                      <a:r>
                        <a:rPr lang="en-US" sz="1400" b="0" i="0" u="none" strike="noStrike" dirty="0">
                          <a:solidFill>
                            <a:srgbClr val="000000"/>
                          </a:solidFill>
                          <a:effectLst/>
                          <a:latin typeface="Calibri" panose="020F0502020204030204" pitchFamily="34" charset="0"/>
                        </a:rPr>
                        <a:t>Per Capita Project Implementation</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20% or $50,000,</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whichever is greater.</a:t>
                      </a:r>
                      <a:endParaRPr lang="en-US" dirty="0"/>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2-1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9439659"/>
                  </a:ext>
                </a:extLst>
              </a:tr>
            </a:tbl>
          </a:graphicData>
        </a:graphic>
      </p:graphicFrame>
    </p:spTree>
    <p:extLst>
      <p:ext uri="{BB962C8B-B14F-4D97-AF65-F5344CB8AC3E}">
        <p14:creationId xmlns:p14="http://schemas.microsoft.com/office/powerpoint/2010/main" val="4213623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EBC7-70EB-7F4F-57D4-706C9A7D552E}"/>
              </a:ext>
            </a:extLst>
          </p:cNvPr>
          <p:cNvSpPr>
            <a:spLocks noGrp="1"/>
          </p:cNvSpPr>
          <p:nvPr>
            <p:ph type="title"/>
          </p:nvPr>
        </p:nvSpPr>
        <p:spPr>
          <a:xfrm>
            <a:off x="714133" y="375871"/>
            <a:ext cx="7789600" cy="1166400"/>
          </a:xfrm>
        </p:spPr>
        <p:txBody>
          <a:bodyPr/>
          <a:lstStyle/>
          <a:p>
            <a:r>
              <a:rPr lang="en-US" dirty="0"/>
              <a:t>GO Virginia Match Requirements – Per Capita Funds – Post October 1, 2023</a:t>
            </a:r>
          </a:p>
        </p:txBody>
      </p:sp>
      <p:sp>
        <p:nvSpPr>
          <p:cNvPr id="5" name="Slide Number Placeholder 4">
            <a:extLst>
              <a:ext uri="{FF2B5EF4-FFF2-40B4-BE49-F238E27FC236}">
                <a16:creationId xmlns:a16="http://schemas.microsoft.com/office/drawing/2014/main" id="{7148739E-6590-25CA-73B7-552F8102AC5F}"/>
              </a:ext>
            </a:extLst>
          </p:cNvPr>
          <p:cNvSpPr>
            <a:spLocks noGrp="1"/>
          </p:cNvSpPr>
          <p:nvPr>
            <p:ph type="sldNum" idx="12"/>
          </p:nvPr>
        </p:nvSpPr>
        <p:spPr/>
        <p:txBody>
          <a:bodyPr/>
          <a:lstStyle/>
          <a:p>
            <a:fld id="{00000000-1234-1234-1234-123412341234}" type="slidenum">
              <a:rPr lang="en" smtClean="0"/>
              <a:pPr/>
              <a:t>6</a:t>
            </a:fld>
            <a:endParaRPr lang="en"/>
          </a:p>
        </p:txBody>
      </p:sp>
      <p:sp>
        <p:nvSpPr>
          <p:cNvPr id="6" name="Slide Number Placeholder 5">
            <a:extLst>
              <a:ext uri="{FF2B5EF4-FFF2-40B4-BE49-F238E27FC236}">
                <a16:creationId xmlns:a16="http://schemas.microsoft.com/office/drawing/2014/main" id="{6A6BD3B0-CC68-61CA-491C-4AF6EC0C33AE}"/>
              </a:ext>
            </a:extLst>
          </p:cNvPr>
          <p:cNvSpPr>
            <a:spLocks noGrp="1"/>
          </p:cNvSpPr>
          <p:nvPr>
            <p:ph type="sldNum" idx="3"/>
          </p:nvPr>
        </p:nvSpPr>
        <p:spPr/>
        <p:txBody>
          <a:bodyPr/>
          <a:lstStyle/>
          <a:p>
            <a:fld id="{00000000-1234-1234-1234-123412341234}" type="slidenum">
              <a:rPr lang="en" smtClean="0"/>
              <a:pPr/>
              <a:t>6</a:t>
            </a:fld>
            <a:endParaRPr lang="en"/>
          </a:p>
        </p:txBody>
      </p:sp>
      <p:graphicFrame>
        <p:nvGraphicFramePr>
          <p:cNvPr id="7" name="Table 6">
            <a:extLst>
              <a:ext uri="{FF2B5EF4-FFF2-40B4-BE49-F238E27FC236}">
                <a16:creationId xmlns:a16="http://schemas.microsoft.com/office/drawing/2014/main" id="{7BEB4408-3E7C-8F7B-7E3D-AF1919BD8452}"/>
              </a:ext>
            </a:extLst>
          </p:cNvPr>
          <p:cNvGraphicFramePr>
            <a:graphicFrameLocks noGrp="1"/>
          </p:cNvGraphicFramePr>
          <p:nvPr>
            <p:extLst>
              <p:ext uri="{D42A27DB-BD31-4B8C-83A1-F6EECF244321}">
                <p14:modId xmlns:p14="http://schemas.microsoft.com/office/powerpoint/2010/main" val="2080607240"/>
              </p:ext>
            </p:extLst>
          </p:nvPr>
        </p:nvGraphicFramePr>
        <p:xfrm>
          <a:off x="714133" y="1429140"/>
          <a:ext cx="7789599" cy="3119686"/>
        </p:xfrm>
        <a:graphic>
          <a:graphicData uri="http://schemas.openxmlformats.org/drawingml/2006/table">
            <a:tbl>
              <a:tblPr/>
              <a:tblGrid>
                <a:gridCol w="3775675">
                  <a:extLst>
                    <a:ext uri="{9D8B030D-6E8A-4147-A177-3AD203B41FA5}">
                      <a16:colId xmlns:a16="http://schemas.microsoft.com/office/drawing/2014/main" val="3105766364"/>
                    </a:ext>
                  </a:extLst>
                </a:gridCol>
                <a:gridCol w="1391872">
                  <a:extLst>
                    <a:ext uri="{9D8B030D-6E8A-4147-A177-3AD203B41FA5}">
                      <a16:colId xmlns:a16="http://schemas.microsoft.com/office/drawing/2014/main" val="1150155531"/>
                    </a:ext>
                  </a:extLst>
                </a:gridCol>
                <a:gridCol w="2622052">
                  <a:extLst>
                    <a:ext uri="{9D8B030D-6E8A-4147-A177-3AD203B41FA5}">
                      <a16:colId xmlns:a16="http://schemas.microsoft.com/office/drawing/2014/main" val="2061726319"/>
                    </a:ext>
                  </a:extLst>
                </a:gridCol>
              </a:tblGrid>
              <a:tr h="411625">
                <a:tc>
                  <a:txBody>
                    <a:bodyPr/>
                    <a:lstStyle/>
                    <a:p>
                      <a:pPr algn="l" fontAlgn="ctr"/>
                      <a:endParaRPr lang="en-US" sz="1400" b="1" i="0" u="none" strike="noStrike" dirty="0">
                        <a:solidFill>
                          <a:srgbClr val="000000"/>
                        </a:solidFill>
                        <a:effectLst/>
                        <a:latin typeface="Calibri" panose="020F0502020204030204" pitchFamily="34" charset="0"/>
                      </a:endParaRP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endParaRPr lang="en-US" sz="1400" b="1" i="0" u="none" strike="noStrike" dirty="0">
                        <a:solidFill>
                          <a:srgbClr val="000000"/>
                        </a:solidFill>
                        <a:effectLst/>
                        <a:latin typeface="Calibri" panose="020F0502020204030204" pitchFamily="34" charset="0"/>
                      </a:endParaRP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3453869107"/>
                  </a:ext>
                </a:extLst>
              </a:tr>
              <a:tr h="411625">
                <a:tc>
                  <a:txBody>
                    <a:bodyPr/>
                    <a:lstStyle/>
                    <a:p>
                      <a:pPr algn="l" fontAlgn="ctr"/>
                      <a:r>
                        <a:rPr lang="en-US" sz="1400" b="1" i="0" u="none" strike="noStrike" dirty="0">
                          <a:solidFill>
                            <a:srgbClr val="000000"/>
                          </a:solidFill>
                          <a:effectLst/>
                          <a:latin typeface="Calibri" panose="020F0502020204030204" pitchFamily="34" charset="0"/>
                        </a:rPr>
                        <a:t>Project Type</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Calibri" panose="020F0502020204030204" pitchFamily="34" charset="0"/>
                        </a:rPr>
                        <a:t>Total Match</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1" i="0" u="none" strike="noStrike" dirty="0">
                          <a:solidFill>
                            <a:srgbClr val="000000"/>
                          </a:solidFill>
                          <a:effectLst/>
                          <a:latin typeface="Calibri" panose="020F0502020204030204" pitchFamily="34" charset="0"/>
                        </a:rPr>
                        <a:t>Local Match</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32682446"/>
                  </a:ext>
                </a:extLst>
              </a:tr>
              <a:tr h="649936">
                <a:tc>
                  <a:txBody>
                    <a:bodyPr/>
                    <a:lstStyle/>
                    <a:p>
                      <a:pPr algn="l" fontAlgn="ctr"/>
                      <a:r>
                        <a:rPr lang="en-US" sz="1400" b="0" i="0" u="none" strike="noStrike" dirty="0">
                          <a:solidFill>
                            <a:srgbClr val="000000"/>
                          </a:solidFill>
                          <a:effectLst/>
                          <a:latin typeface="Calibri" panose="020F0502020204030204" pitchFamily="34" charset="0"/>
                        </a:rPr>
                        <a:t>Enhanced Capacity Building (planning, pilots and feasibility studies)</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5963158"/>
                  </a:ext>
                </a:extLst>
              </a:tr>
              <a:tr h="411625">
                <a:tc>
                  <a:txBody>
                    <a:bodyPr/>
                    <a:lstStyle/>
                    <a:p>
                      <a:pPr algn="l" fontAlgn="ctr"/>
                      <a:r>
                        <a:rPr lang="en-US" sz="1400" b="0" i="0" u="none" strike="noStrike" dirty="0">
                          <a:solidFill>
                            <a:srgbClr val="000000"/>
                          </a:solidFill>
                          <a:effectLst/>
                          <a:latin typeface="Calibri" panose="020F0502020204030204" pitchFamily="34" charset="0"/>
                        </a:rPr>
                        <a:t>Regional Entrepreneurship Initiative (planning)</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2-1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4738542"/>
                  </a:ext>
                </a:extLst>
              </a:tr>
              <a:tr h="411625">
                <a:tc>
                  <a:txBody>
                    <a:bodyPr/>
                    <a:lstStyle/>
                    <a:p>
                      <a:pPr algn="l" fontAlgn="ctr"/>
                      <a:r>
                        <a:rPr lang="en-US" sz="1400" b="0" i="0" u="none" strike="noStrike" dirty="0">
                          <a:solidFill>
                            <a:srgbClr val="000000"/>
                          </a:solidFill>
                          <a:effectLst/>
                          <a:latin typeface="Calibri" panose="020F0502020204030204" pitchFamily="34" charset="0"/>
                        </a:rPr>
                        <a:t>Sites (planning)</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0796046"/>
                  </a:ext>
                </a:extLst>
              </a:tr>
              <a:tr h="411625">
                <a:tc>
                  <a:txBody>
                    <a:bodyPr/>
                    <a:lstStyle/>
                    <a:p>
                      <a:pPr algn="l" fontAlgn="ctr"/>
                      <a:r>
                        <a:rPr lang="en-US" sz="1400" b="0" i="0" u="none" strike="noStrike" dirty="0">
                          <a:solidFill>
                            <a:srgbClr val="000000"/>
                          </a:solidFill>
                          <a:effectLst/>
                          <a:latin typeface="Calibri" panose="020F0502020204030204" pitchFamily="34" charset="0"/>
                        </a:rPr>
                        <a:t>Broadband (planning)</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2-1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No Local Match Required</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259518"/>
                  </a:ext>
                </a:extLst>
              </a:tr>
              <a:tr h="411625">
                <a:tc>
                  <a:txBody>
                    <a:bodyPr/>
                    <a:lstStyle/>
                    <a:p>
                      <a:pPr algn="l" fontAlgn="ctr"/>
                      <a:r>
                        <a:rPr lang="en-US" sz="1400" b="0" i="0" u="none" strike="noStrike" dirty="0">
                          <a:solidFill>
                            <a:srgbClr val="000000"/>
                          </a:solidFill>
                          <a:effectLst/>
                          <a:latin typeface="Calibri" panose="020F0502020204030204" pitchFamily="34" charset="0"/>
                        </a:rPr>
                        <a:t>Per Capita Project Implementation</a:t>
                      </a:r>
                      <a:endParaRPr lang="en-US" dirty="0"/>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1-1</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400" b="0" i="0" u="none" strike="noStrike" dirty="0">
                          <a:solidFill>
                            <a:srgbClr val="000000"/>
                          </a:solidFill>
                          <a:effectLst/>
                          <a:latin typeface="Calibri" panose="020F0502020204030204" pitchFamily="34" charset="0"/>
                        </a:rPr>
                        <a:t>20% of required match</a:t>
                      </a:r>
                    </a:p>
                  </a:txBody>
                  <a:tcPr marL="6052" marR="6052" marT="60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9439659"/>
                  </a:ext>
                </a:extLst>
              </a:tr>
            </a:tbl>
          </a:graphicData>
        </a:graphic>
      </p:graphicFrame>
      <p:sp>
        <p:nvSpPr>
          <p:cNvPr id="8" name="TextBox 7">
            <a:extLst>
              <a:ext uri="{FF2B5EF4-FFF2-40B4-BE49-F238E27FC236}">
                <a16:creationId xmlns:a16="http://schemas.microsoft.com/office/drawing/2014/main" id="{9C60328D-DB11-8A90-9CF3-9FD9D998A325}"/>
              </a:ext>
            </a:extLst>
          </p:cNvPr>
          <p:cNvSpPr txBox="1"/>
          <p:nvPr/>
        </p:nvSpPr>
        <p:spPr>
          <a:xfrm>
            <a:off x="8623608" y="1429140"/>
            <a:ext cx="3423224" cy="4278094"/>
          </a:xfrm>
          <a:prstGeom prst="rect">
            <a:avLst/>
          </a:prstGeom>
          <a:noFill/>
          <a:ln>
            <a:solidFill>
              <a:schemeClr val="tx1"/>
            </a:solidFill>
          </a:ln>
        </p:spPr>
        <p:txBody>
          <a:bodyPr wrap="square" lIns="91440" tIns="45720" rIns="91440" bIns="45720" rtlCol="0" anchor="t">
            <a:spAutoFit/>
          </a:bodyPr>
          <a:lstStyle/>
          <a:p>
            <a:pPr marL="285750" indent="-285750">
              <a:buFont typeface="Arial" panose="020B0604020202020204" pitchFamily="34" charset="0"/>
              <a:buChar char="•"/>
            </a:pPr>
            <a:r>
              <a:rPr lang="en-US" sz="1600" dirty="0">
                <a:latin typeface="Calibri" panose="020F0502020204030204" pitchFamily="34" charset="0"/>
              </a:rPr>
              <a:t>Return to original Total Match requirements by project type</a:t>
            </a:r>
          </a:p>
          <a:p>
            <a:endParaRPr lang="en-US" sz="1600" dirty="0">
              <a:latin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rPr>
              <a:t>Reinstate Local Match requirement, but eliminate the $50,000 min. </a:t>
            </a:r>
          </a:p>
          <a:p>
            <a:endParaRPr lang="en-US" sz="1600" dirty="0">
              <a:latin typeface="Calibri" panose="020F0502020204030204" pitchFamily="34" charset="0"/>
            </a:endParaRPr>
          </a:p>
          <a:p>
            <a:pPr marL="380365" indent="-380365">
              <a:buFont typeface="Arial" panose="020B0604020202020204" pitchFamily="34" charset="0"/>
              <a:buChar char="•"/>
            </a:pPr>
            <a:r>
              <a:rPr lang="en-US" sz="1600" dirty="0">
                <a:latin typeface="Calibri" panose="020F0502020204030204" pitchFamily="34" charset="0"/>
              </a:rPr>
              <a:t>2-1 Total Match for most planning grants</a:t>
            </a:r>
            <a:br>
              <a:rPr lang="en-US" sz="1600" dirty="0">
                <a:latin typeface="Calibri" panose="020F0502020204030204" pitchFamily="34" charset="0"/>
              </a:rPr>
            </a:br>
            <a:endParaRPr lang="en-US" sz="1600" dirty="0">
              <a:latin typeface="Calibri" panose="020F0502020204030204" pitchFamily="34" charset="0"/>
              <a:cs typeface="Calibri" panose="020F0502020204030204" pitchFamily="34" charset="0"/>
            </a:endParaRPr>
          </a:p>
          <a:p>
            <a:pPr marL="380365" indent="-380365">
              <a:buFont typeface="Arial" panose="020B0604020202020204" pitchFamily="34" charset="0"/>
              <a:buChar char="•"/>
            </a:pPr>
            <a:r>
              <a:rPr lang="en-US" sz="1600" dirty="0">
                <a:latin typeface="Calibri" panose="020F0502020204030204" pitchFamily="34" charset="0"/>
              </a:rPr>
              <a:t>1-1 Total Match for Implementation projects</a:t>
            </a:r>
            <a:endParaRPr lang="en-US" sz="1600" dirty="0">
              <a:latin typeface="Calibri" panose="020F0502020204030204" pitchFamily="34" charset="0"/>
              <a:cs typeface="Calibri" panose="020F0502020204030204" pitchFamily="34" charset="0"/>
            </a:endParaRPr>
          </a:p>
          <a:p>
            <a:pPr marL="380365" indent="-380365">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380365" indent="-380365">
              <a:buFont typeface="Arial" panose="020B0604020202020204" pitchFamily="34" charset="0"/>
              <a:buChar char="•"/>
            </a:pPr>
            <a:r>
              <a:rPr lang="en-US" sz="1600" dirty="0">
                <a:latin typeface="Calibri" panose="020F0502020204030204" pitchFamily="34" charset="0"/>
              </a:rPr>
              <a:t>Local Match required for implementation projects.</a:t>
            </a:r>
          </a:p>
          <a:p>
            <a:pPr marL="380365" indent="-380365">
              <a:buFont typeface="Arial" panose="020B0604020202020204" pitchFamily="34" charset="0"/>
              <a:buChar char="•"/>
            </a:pPr>
            <a:endParaRPr lang="en-US" sz="1600" dirty="0">
              <a:latin typeface="Calibri" panose="020F0502020204030204" pitchFamily="34" charset="0"/>
            </a:endParaRPr>
          </a:p>
          <a:p>
            <a:pPr marL="380365" indent="-380365">
              <a:buFont typeface="Arial" panose="020B0604020202020204" pitchFamily="34" charset="0"/>
              <a:buChar char="•"/>
            </a:pPr>
            <a:r>
              <a:rPr lang="en-US" sz="1600" dirty="0">
                <a:latin typeface="Calibri" panose="020F0502020204030204" pitchFamily="34" charset="0"/>
              </a:rPr>
              <a:t>Implement Waiver request Process for Total and Local Match</a:t>
            </a:r>
          </a:p>
        </p:txBody>
      </p:sp>
    </p:spTree>
    <p:extLst>
      <p:ext uri="{BB962C8B-B14F-4D97-AF65-F5344CB8AC3E}">
        <p14:creationId xmlns:p14="http://schemas.microsoft.com/office/powerpoint/2010/main" val="2931485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EBC7-70EB-7F4F-57D4-706C9A7D552E}"/>
              </a:ext>
            </a:extLst>
          </p:cNvPr>
          <p:cNvSpPr>
            <a:spLocks noGrp="1"/>
          </p:cNvSpPr>
          <p:nvPr>
            <p:ph type="title"/>
          </p:nvPr>
        </p:nvSpPr>
        <p:spPr>
          <a:xfrm>
            <a:off x="823971" y="310430"/>
            <a:ext cx="7789600" cy="1166400"/>
          </a:xfrm>
        </p:spPr>
        <p:txBody>
          <a:bodyPr/>
          <a:lstStyle/>
          <a:p>
            <a:r>
              <a:rPr lang="en-US" dirty="0"/>
              <a:t>GO Virginia Match Requirements – Per Capita Funds –Implementation Strategy</a:t>
            </a:r>
            <a:br>
              <a:rPr lang="en-US" dirty="0"/>
            </a:br>
            <a:br>
              <a:rPr lang="en-US" dirty="0"/>
            </a:br>
            <a:br>
              <a:rPr lang="en-US" dirty="0"/>
            </a:br>
            <a:endParaRPr lang="en-US" dirty="0"/>
          </a:p>
        </p:txBody>
      </p:sp>
      <p:sp>
        <p:nvSpPr>
          <p:cNvPr id="4" name="Text Placeholder 3">
            <a:extLst>
              <a:ext uri="{FF2B5EF4-FFF2-40B4-BE49-F238E27FC236}">
                <a16:creationId xmlns:a16="http://schemas.microsoft.com/office/drawing/2014/main" id="{0F2B8FBA-3D0D-FA16-CC50-96149E0CED69}"/>
              </a:ext>
            </a:extLst>
          </p:cNvPr>
          <p:cNvSpPr>
            <a:spLocks noGrp="1"/>
          </p:cNvSpPr>
          <p:nvPr>
            <p:ph type="body" idx="2"/>
          </p:nvPr>
        </p:nvSpPr>
        <p:spPr>
          <a:xfrm>
            <a:off x="748456" y="1384518"/>
            <a:ext cx="10353739" cy="4067375"/>
          </a:xfrm>
        </p:spPr>
        <p:txBody>
          <a:bodyPr/>
          <a:lstStyle/>
          <a:p>
            <a:pPr marL="677545" indent="-457200">
              <a:buFont typeface="+mj-lt"/>
              <a:buAutoNum type="arabicPeriod"/>
            </a:pPr>
            <a:r>
              <a:rPr lang="en-US" sz="2000" dirty="0"/>
              <a:t>Enact a Waiver Process for TOTAL MATCH</a:t>
            </a:r>
          </a:p>
          <a:p>
            <a:pPr marL="1172830" lvl="1" indent="-342900"/>
            <a:r>
              <a:rPr lang="en-US" sz="2000" dirty="0">
                <a:latin typeface="Calibri" panose="020F0502020204030204" pitchFamily="34" charset="0"/>
                <a:cs typeface="Calibri" panose="020F0502020204030204" pitchFamily="34" charset="0"/>
              </a:rPr>
              <a:t>Objective criteria - “Fiscal Distress” or “Extraordinary Economic Opportunity” </a:t>
            </a:r>
          </a:p>
          <a:p>
            <a:pPr marL="524510" indent="-304165">
              <a:buAutoNum type="arabicPeriod"/>
            </a:pPr>
            <a:r>
              <a:rPr lang="en-US" sz="2000" dirty="0"/>
              <a:t>Enact a Waiver Process for LOCAL MATCH</a:t>
            </a:r>
          </a:p>
          <a:p>
            <a:pPr marL="1172830" lvl="1" indent="-342900"/>
            <a:r>
              <a:rPr lang="en-US" sz="2000" dirty="0">
                <a:latin typeface="Calibri" panose="020F0502020204030204" pitchFamily="34" charset="0"/>
                <a:cs typeface="Calibri" panose="020F0502020204030204" pitchFamily="34" charset="0"/>
              </a:rPr>
              <a:t>Objective criteria - localities ability to contribute</a:t>
            </a:r>
          </a:p>
          <a:p>
            <a:pPr marL="1134110" lvl="1" indent="-304165">
              <a:buAutoNum type="arabicPeriod"/>
            </a:pPr>
            <a:endParaRPr lang="en-US" sz="2000" dirty="0">
              <a:latin typeface="Calibri" panose="020F0502020204030204" pitchFamily="34" charset="0"/>
              <a:cs typeface="Calibri" panose="020F0502020204030204" pitchFamily="34" charset="0"/>
            </a:endParaRPr>
          </a:p>
          <a:p>
            <a:pPr marL="219710" indent="0">
              <a:buNone/>
            </a:pPr>
            <a:r>
              <a:rPr lang="en-US" sz="2000" b="1" dirty="0"/>
              <a:t>Delayed enactment – October 1, 2023</a:t>
            </a:r>
          </a:p>
          <a:p>
            <a:pPr marL="219710" indent="0">
              <a:buNone/>
            </a:pPr>
            <a:endParaRPr lang="en-US" sz="800" b="1" dirty="0"/>
          </a:p>
          <a:p>
            <a:pPr marL="219710" indent="0">
              <a:buNone/>
            </a:pPr>
            <a:r>
              <a:rPr lang="en-US" sz="2000" b="1" dirty="0"/>
              <a:t>Waiver process will be </a:t>
            </a:r>
            <a:r>
              <a:rPr lang="en-US" sz="2000" b="1"/>
              <a:t>developed and </a:t>
            </a:r>
            <a:r>
              <a:rPr lang="en-US" sz="2000" b="1" dirty="0"/>
              <a:t>presented to the Board at the September 12, 2023 meeting</a:t>
            </a:r>
          </a:p>
        </p:txBody>
      </p:sp>
      <p:sp>
        <p:nvSpPr>
          <p:cNvPr id="5" name="Slide Number Placeholder 4">
            <a:extLst>
              <a:ext uri="{FF2B5EF4-FFF2-40B4-BE49-F238E27FC236}">
                <a16:creationId xmlns:a16="http://schemas.microsoft.com/office/drawing/2014/main" id="{7148739E-6590-25CA-73B7-552F8102AC5F}"/>
              </a:ext>
            </a:extLst>
          </p:cNvPr>
          <p:cNvSpPr>
            <a:spLocks noGrp="1"/>
          </p:cNvSpPr>
          <p:nvPr>
            <p:ph type="sldNum" idx="12"/>
          </p:nvPr>
        </p:nvSpPr>
        <p:spPr/>
        <p:txBody>
          <a:bodyPr/>
          <a:lstStyle/>
          <a:p>
            <a:fld id="{00000000-1234-1234-1234-123412341234}" type="slidenum">
              <a:rPr lang="en" smtClean="0"/>
              <a:pPr/>
              <a:t>7</a:t>
            </a:fld>
            <a:endParaRPr lang="en"/>
          </a:p>
        </p:txBody>
      </p:sp>
      <p:sp>
        <p:nvSpPr>
          <p:cNvPr id="6" name="Slide Number Placeholder 5">
            <a:extLst>
              <a:ext uri="{FF2B5EF4-FFF2-40B4-BE49-F238E27FC236}">
                <a16:creationId xmlns:a16="http://schemas.microsoft.com/office/drawing/2014/main" id="{6A6BD3B0-CC68-61CA-491C-4AF6EC0C33AE}"/>
              </a:ext>
            </a:extLst>
          </p:cNvPr>
          <p:cNvSpPr>
            <a:spLocks noGrp="1"/>
          </p:cNvSpPr>
          <p:nvPr>
            <p:ph type="sldNum" idx="3"/>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272490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EBC7-70EB-7F4F-57D4-706C9A7D552E}"/>
              </a:ext>
            </a:extLst>
          </p:cNvPr>
          <p:cNvSpPr>
            <a:spLocks noGrp="1"/>
          </p:cNvSpPr>
          <p:nvPr>
            <p:ph type="title"/>
          </p:nvPr>
        </p:nvSpPr>
        <p:spPr>
          <a:xfrm>
            <a:off x="892620" y="282970"/>
            <a:ext cx="7789600" cy="1166400"/>
          </a:xfrm>
        </p:spPr>
        <p:txBody>
          <a:bodyPr/>
          <a:lstStyle/>
          <a:p>
            <a:r>
              <a:rPr lang="en-US" dirty="0"/>
              <a:t>Proposed Waiver Process for TOTAL Match Reduction – </a:t>
            </a:r>
            <a:r>
              <a:rPr lang="en-US" i="1" dirty="0"/>
              <a:t>Fiscal Distress</a:t>
            </a:r>
            <a:br>
              <a:rPr lang="en-US" dirty="0"/>
            </a:br>
            <a:br>
              <a:rPr lang="en-US" dirty="0"/>
            </a:br>
            <a:br>
              <a:rPr lang="en-US" dirty="0"/>
            </a:br>
            <a:endParaRPr lang="en-US" dirty="0"/>
          </a:p>
        </p:txBody>
      </p:sp>
      <p:sp>
        <p:nvSpPr>
          <p:cNvPr id="4" name="Text Placeholder 3">
            <a:extLst>
              <a:ext uri="{FF2B5EF4-FFF2-40B4-BE49-F238E27FC236}">
                <a16:creationId xmlns:a16="http://schemas.microsoft.com/office/drawing/2014/main" id="{0F2B8FBA-3D0D-FA16-CC50-96149E0CED69}"/>
              </a:ext>
            </a:extLst>
          </p:cNvPr>
          <p:cNvSpPr>
            <a:spLocks noGrp="1"/>
          </p:cNvSpPr>
          <p:nvPr>
            <p:ph type="body" idx="2"/>
          </p:nvPr>
        </p:nvSpPr>
        <p:spPr>
          <a:xfrm>
            <a:off x="707267" y="1449370"/>
            <a:ext cx="10075751" cy="3648800"/>
          </a:xfrm>
        </p:spPr>
        <p:txBody>
          <a:bodyPr/>
          <a:lstStyle/>
          <a:p>
            <a:r>
              <a:rPr lang="en-US" sz="2400" dirty="0"/>
              <a:t>Enact an objective waiver process for “fiscal distress” to reduce match required to 2-1 for projects where the following factors may be considered: </a:t>
            </a:r>
          </a:p>
          <a:p>
            <a:pPr lvl="1"/>
            <a:r>
              <a:rPr lang="en-US" sz="2400" dirty="0">
                <a:latin typeface="Calibri" panose="020F0502020204030204" pitchFamily="34" charset="0"/>
                <a:cs typeface="Calibri" panose="020F0502020204030204" pitchFamily="34" charset="0"/>
              </a:rPr>
              <a:t>At least 50% of the participating localities meet the Virginia Economic Development Partnership’s definition for Economic Distress – Double Distress and will promote job and wage growth.  </a:t>
            </a:r>
          </a:p>
        </p:txBody>
      </p:sp>
      <p:sp>
        <p:nvSpPr>
          <p:cNvPr id="5" name="Slide Number Placeholder 4">
            <a:extLst>
              <a:ext uri="{FF2B5EF4-FFF2-40B4-BE49-F238E27FC236}">
                <a16:creationId xmlns:a16="http://schemas.microsoft.com/office/drawing/2014/main" id="{7148739E-6590-25CA-73B7-552F8102AC5F}"/>
              </a:ext>
            </a:extLst>
          </p:cNvPr>
          <p:cNvSpPr>
            <a:spLocks noGrp="1"/>
          </p:cNvSpPr>
          <p:nvPr>
            <p:ph type="sldNum" idx="12"/>
          </p:nvPr>
        </p:nvSpPr>
        <p:spPr/>
        <p:txBody>
          <a:bodyPr/>
          <a:lstStyle/>
          <a:p>
            <a:fld id="{00000000-1234-1234-1234-123412341234}" type="slidenum">
              <a:rPr lang="en" smtClean="0"/>
              <a:pPr/>
              <a:t>8</a:t>
            </a:fld>
            <a:endParaRPr lang="en"/>
          </a:p>
        </p:txBody>
      </p:sp>
      <p:sp>
        <p:nvSpPr>
          <p:cNvPr id="6" name="Slide Number Placeholder 5">
            <a:extLst>
              <a:ext uri="{FF2B5EF4-FFF2-40B4-BE49-F238E27FC236}">
                <a16:creationId xmlns:a16="http://schemas.microsoft.com/office/drawing/2014/main" id="{6A6BD3B0-CC68-61CA-491C-4AF6EC0C33AE}"/>
              </a:ext>
            </a:extLst>
          </p:cNvPr>
          <p:cNvSpPr>
            <a:spLocks noGrp="1"/>
          </p:cNvSpPr>
          <p:nvPr>
            <p:ph type="sldNum" idx="3"/>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2477006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87EBFA-517D-5019-A481-81CB18E333C3}"/>
              </a:ext>
            </a:extLst>
          </p:cNvPr>
          <p:cNvSpPr>
            <a:spLocks noGrp="1"/>
          </p:cNvSpPr>
          <p:nvPr>
            <p:ph type="sldNum" idx="12"/>
          </p:nvPr>
        </p:nvSpPr>
        <p:spPr/>
        <p:txBody>
          <a:bodyPr/>
          <a:lstStyle/>
          <a:p>
            <a:fld id="{00000000-1234-1234-1234-123412341234}" type="slidenum">
              <a:rPr lang="en" smtClean="0"/>
              <a:pPr/>
              <a:t>9</a:t>
            </a:fld>
            <a:endParaRPr lang="en" dirty="0"/>
          </a:p>
        </p:txBody>
      </p:sp>
      <p:sp>
        <p:nvSpPr>
          <p:cNvPr id="6" name="Slide Number Placeholder 5">
            <a:extLst>
              <a:ext uri="{FF2B5EF4-FFF2-40B4-BE49-F238E27FC236}">
                <a16:creationId xmlns:a16="http://schemas.microsoft.com/office/drawing/2014/main" id="{7A071034-2F40-AC2C-17F7-4E1D3382BEBB}"/>
              </a:ext>
            </a:extLst>
          </p:cNvPr>
          <p:cNvSpPr>
            <a:spLocks noGrp="1"/>
          </p:cNvSpPr>
          <p:nvPr>
            <p:ph type="sldNum" idx="3"/>
          </p:nvPr>
        </p:nvSpPr>
        <p:spPr/>
        <p:txBody>
          <a:bodyPr/>
          <a:lstStyle/>
          <a:p>
            <a:fld id="{00000000-1234-1234-1234-123412341234}" type="slidenum">
              <a:rPr lang="en" smtClean="0"/>
              <a:pPr/>
              <a:t>9</a:t>
            </a:fld>
            <a:endParaRPr lang="en" dirty="0"/>
          </a:p>
        </p:txBody>
      </p:sp>
      <p:sp>
        <p:nvSpPr>
          <p:cNvPr id="2" name="TextBox 1">
            <a:extLst>
              <a:ext uri="{FF2B5EF4-FFF2-40B4-BE49-F238E27FC236}">
                <a16:creationId xmlns:a16="http://schemas.microsoft.com/office/drawing/2014/main" id="{9878DEEE-6B72-8C44-981B-FF7D861BB47F}"/>
              </a:ext>
            </a:extLst>
          </p:cNvPr>
          <p:cNvSpPr txBox="1"/>
          <p:nvPr/>
        </p:nvSpPr>
        <p:spPr>
          <a:xfrm>
            <a:off x="8620553" y="1915298"/>
            <a:ext cx="2788851" cy="147732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Arial"/>
              </a:rPr>
              <a:t>Source: </a:t>
            </a:r>
            <a:r>
              <a:rPr lang="en-US" dirty="0">
                <a:latin typeface="Calibri" panose="020F0502020204030204" pitchFamily="34" charset="0"/>
                <a:cs typeface="Calibri" panose="020F0502020204030204" pitchFamily="34" charset="0"/>
                <a:hlinkClick r:id="rId2"/>
              </a:rPr>
              <a:t>VEDP Thresholds for Localities with Above-Average Unemployment and Above-Average Poverty.</a:t>
            </a:r>
            <a:endParaRPr lang="en-US" dirty="0">
              <a:cs typeface="Arial"/>
            </a:endParaRPr>
          </a:p>
        </p:txBody>
      </p:sp>
      <p:pic>
        <p:nvPicPr>
          <p:cNvPr id="4" name="Picture 3" descr="Diagram&#10;&#10;Description automatically generated with medium confidence">
            <a:extLst>
              <a:ext uri="{FF2B5EF4-FFF2-40B4-BE49-F238E27FC236}">
                <a16:creationId xmlns:a16="http://schemas.microsoft.com/office/drawing/2014/main" id="{1C46DA84-52F0-E14D-E5EA-0870AFB6B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96" y="0"/>
            <a:ext cx="7677288" cy="5932449"/>
          </a:xfrm>
          <a:prstGeom prst="rect">
            <a:avLst/>
          </a:prstGeom>
        </p:spPr>
      </p:pic>
    </p:spTree>
    <p:extLst>
      <p:ext uri="{BB962C8B-B14F-4D97-AF65-F5344CB8AC3E}">
        <p14:creationId xmlns:p14="http://schemas.microsoft.com/office/powerpoint/2010/main" val="2289908369"/>
      </p:ext>
    </p:extLst>
  </p:cSld>
  <p:clrMapOvr>
    <a:masterClrMapping/>
  </p:clrMapOvr>
</p:sld>
</file>

<file path=ppt/theme/theme1.xml><?xml version="1.0" encoding="utf-8"?>
<a:theme xmlns:a="http://schemas.openxmlformats.org/drawingml/2006/main" name="1_Office Theme">
  <a:themeElements>
    <a:clrScheme name="Office">
      <a:dk1>
        <a:srgbClr val="21325E"/>
      </a:dk1>
      <a:lt1>
        <a:srgbClr val="FFFFFF"/>
      </a:lt1>
      <a:dk2>
        <a:srgbClr val="21325E"/>
      </a:dk2>
      <a:lt2>
        <a:srgbClr val="595959"/>
      </a:lt2>
      <a:accent1>
        <a:srgbClr val="1974BD"/>
      </a:accent1>
      <a:accent2>
        <a:srgbClr val="2D6694"/>
      </a:accent2>
      <a:accent3>
        <a:srgbClr val="F49239"/>
      </a:accent3>
      <a:accent4>
        <a:srgbClr val="77B864"/>
      </a:accent4>
      <a:accent5>
        <a:srgbClr val="797979"/>
      </a:accent5>
      <a:accent6>
        <a:srgbClr val="E4E4E4"/>
      </a:accent6>
      <a:hlink>
        <a:srgbClr val="00B0F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B4DBA745E4C459C5720AAE4F42A5E" ma:contentTypeVersion="12" ma:contentTypeDescription="Create a new document." ma:contentTypeScope="" ma:versionID="44beab05a37df971fb8883f55b88a179">
  <xsd:schema xmlns:xsd="http://www.w3.org/2001/XMLSchema" xmlns:xs="http://www.w3.org/2001/XMLSchema" xmlns:p="http://schemas.microsoft.com/office/2006/metadata/properties" xmlns:ns2="5914029d-c2c2-44d6-b007-262d608e45ba" xmlns:ns3="6232d076-e911-4e72-a2db-60bf43123b52" targetNamespace="http://schemas.microsoft.com/office/2006/metadata/properties" ma:root="true" ma:fieldsID="97b82551e622db768addee09c1191d2a" ns2:_="" ns3:_="">
    <xsd:import namespace="5914029d-c2c2-44d6-b007-262d608e45ba"/>
    <xsd:import namespace="6232d076-e911-4e72-a2db-60bf43123b52"/>
    <xsd:element name="properties">
      <xsd:complexType>
        <xsd:sequence>
          <xsd:element name="documentManagement">
            <xsd:complexType>
              <xsd:all>
                <xsd:element ref="ns2:MediaServiceMetadata" minOccurs="0"/>
                <xsd:element ref="ns2:MediaServiceFastMetadata"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14029d-c2c2-44d6-b007-262d608e45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32d076-e911-4e72-a2db-60bf43123b5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e6b130b-1a8a-40b5-8989-d4a5d059cff9}" ma:internalName="TaxCatchAll" ma:showField="CatchAllData" ma:web="6232d076-e911-4e72-a2db-60bf43123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232d076-e911-4e72-a2db-60bf43123b52" xsi:nil="true"/>
    <lcf76f155ced4ddcb4097134ff3c332f xmlns="5914029d-c2c2-44d6-b007-262d608e45b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58F621-102E-4DDE-8734-BF729B45F0BB}">
  <ds:schemaRefs>
    <ds:schemaRef ds:uri="5914029d-c2c2-44d6-b007-262d608e45ba"/>
    <ds:schemaRef ds:uri="6232d076-e911-4e72-a2db-60bf43123b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9D57F83-D090-472A-BAB7-908F19CCBE05}">
  <ds:schemaRefs>
    <ds:schemaRef ds:uri="http://purl.org/dc/elements/1.1/"/>
    <ds:schemaRef ds:uri="http://www.w3.org/XML/1998/namespace"/>
    <ds:schemaRef ds:uri="6232d076-e911-4e72-a2db-60bf43123b52"/>
    <ds:schemaRef ds:uri="http://purl.org/dc/terms/"/>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5914029d-c2c2-44d6-b007-262d608e45ba"/>
  </ds:schemaRefs>
</ds:datastoreItem>
</file>

<file path=customXml/itemProps3.xml><?xml version="1.0" encoding="utf-8"?>
<ds:datastoreItem xmlns:ds="http://schemas.openxmlformats.org/officeDocument/2006/customXml" ds:itemID="{37C6FB96-5A3B-40E2-9242-6FB7D453FF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5338</TotalTime>
  <Words>1320</Words>
  <Application>Microsoft Office PowerPoint</Application>
  <PresentationFormat>Widescreen</PresentationFormat>
  <Paragraphs>184</Paragraphs>
  <Slides>17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Roboto</vt:lpstr>
      <vt:lpstr>1_Office Theme</vt:lpstr>
      <vt:lpstr>PowerPoint Presentation</vt:lpstr>
      <vt:lpstr>GO Virginia Match Requirements – Per Capita Funds</vt:lpstr>
      <vt:lpstr>GO Virginia Match Requirements – Per Capita Funds</vt:lpstr>
      <vt:lpstr>GO Virginia Match Requirements – Per Capita Funds</vt:lpstr>
      <vt:lpstr>GO VIRGINIA Per Capita Fund – Pre-October 2023 </vt:lpstr>
      <vt:lpstr>GO Virginia Match Requirements – Per Capita Funds – Post October 1, 2023</vt:lpstr>
      <vt:lpstr>GO Virginia Match Requirements – Per Capita Funds –Implementation Strategy   </vt:lpstr>
      <vt:lpstr>Proposed Waiver Process for TOTAL Match Reduction – Fiscal Distress   </vt:lpstr>
      <vt:lpstr>PowerPoint Presentation</vt:lpstr>
      <vt:lpstr>PowerPoint Presentation</vt:lpstr>
      <vt:lpstr>Proposed Waiver Process for TOTAL Match Reduction – Extraordinary Economic Opportunity   </vt:lpstr>
      <vt:lpstr>Proposed Waiver Process for TOTAL Match Reduction – Extraordinary Economic Opportunity   </vt:lpstr>
      <vt:lpstr>Proposed Waiver Process for LOCAL Match Reduction   </vt:lpstr>
      <vt:lpstr>PowerPoint Presentation</vt:lpstr>
      <vt:lpstr>PowerPoint Presentation</vt:lpstr>
      <vt:lpstr>Fiscal Stress Index   </vt:lpstr>
      <vt:lpstr>GO VIRGINIA Per Capita Fund Summary </vt:lpstr>
    </vt:vector>
  </TitlesOfParts>
  <Company>Virginia Information Technologies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Dennie, Joseph (DHCD)</cp:lastModifiedBy>
  <cp:revision>143</cp:revision>
  <cp:lastPrinted>2023-01-17T18:00:50Z</cp:lastPrinted>
  <dcterms:created xsi:type="dcterms:W3CDTF">2022-06-16T15:10:57Z</dcterms:created>
  <dcterms:modified xsi:type="dcterms:W3CDTF">2023-08-01T16:01:35Z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0x0101000DEB4DBA745E4C459C5720AAE4F42A5E</vt:lpwstr>
  </property>
  <property fmtid="{D5CDD505-2E9C-101B-9397-08002B2CF9AE}" pid="3" name="MediaServiceImageTags">
    <vt:lpwstr/>
  </property>
</Properties>
</file>